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1pPr>
    <a:lvl2pPr marL="4572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2pPr>
    <a:lvl3pPr marL="9144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3pPr>
    <a:lvl4pPr marL="13716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4pPr>
    <a:lvl5pPr marL="1828800" algn="l" rtl="0" fontAlgn="base">
      <a:spcBef>
        <a:spcPct val="0"/>
      </a:spcBef>
      <a:spcAft>
        <a:spcPct val="0"/>
      </a:spcAft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5pPr>
    <a:lvl6pPr marL="22860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6pPr>
    <a:lvl7pPr marL="27432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7pPr>
    <a:lvl8pPr marL="32004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8pPr>
    <a:lvl9pPr marL="3657600" algn="l" defTabSz="457200" rtl="0" eaLnBrk="1" latinLnBrk="0" hangingPunct="1">
      <a:defRPr sz="900" kern="1200">
        <a:solidFill>
          <a:srgbClr val="8D8D8D"/>
        </a:solidFill>
        <a:latin typeface="Georgia" pitchFamily="-123" charset="0"/>
        <a:ea typeface="ＭＳ Ｐゴシック" pitchFamily="-123" charset="-128"/>
        <a:cs typeface="ＭＳ Ｐゴシック" pitchFamily="-12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8D8D8D"/>
    <a:srgbClr val="FF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 varScale="1">
        <p:scale>
          <a:sx n="90" d="100"/>
          <a:sy n="90" d="100"/>
        </p:scale>
        <p:origin x="1536" y="20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>
            <a:stCxn id="12" idx="3"/>
          </p:cNvCxnSpPr>
          <p:nvPr userDrawn="1"/>
        </p:nvCxnSpPr>
        <p:spPr>
          <a:xfrm>
            <a:off x="9645650" y="274638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389813" y="0"/>
            <a:ext cx="2255837" cy="5492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Phone: </a:t>
            </a:r>
            <a:r>
              <a:rPr lang="en-GB" sz="1000">
                <a:solidFill>
                  <a:srgbClr val="7F7F7F"/>
                </a:solidFill>
              </a:rPr>
              <a:t>07775173713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Email: </a:t>
            </a:r>
            <a:r>
              <a:rPr lang="en-GB" sz="1000">
                <a:solidFill>
                  <a:srgbClr val="7F7F7F"/>
                </a:solidFill>
              </a:rPr>
              <a:t>sam@humphreysgloves.co.uk</a:t>
            </a:r>
          </a:p>
          <a:p>
            <a:pPr>
              <a:defRPr/>
            </a:pPr>
            <a:r>
              <a:rPr lang="en-GB" sz="1000">
                <a:solidFill>
                  <a:srgbClr val="FF3399"/>
                </a:solidFill>
              </a:rPr>
              <a:t>Web: </a:t>
            </a:r>
            <a:r>
              <a:rPr lang="en-GB" sz="1000">
                <a:solidFill>
                  <a:srgbClr val="7F7F7F"/>
                </a:solidFill>
              </a:rPr>
              <a:t>www.humphreysgloves.co.uk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>
            <a:stCxn id="7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176213" y="1046163"/>
            <a:ext cx="1122362" cy="1984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12725" y="865188"/>
            <a:ext cx="1117600" cy="260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47050" y="6659563"/>
            <a:ext cx="1695450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238125" y="222250"/>
            <a:ext cx="10763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12" idx="3"/>
          </p:cNvCxnSpPr>
          <p:nvPr userDrawn="1"/>
        </p:nvCxnSpPr>
        <p:spPr>
          <a:xfrm>
            <a:off x="1314450" y="584200"/>
            <a:ext cx="862965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0" y="584200"/>
            <a:ext cx="200025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176213" y="1046163"/>
            <a:ext cx="1198562" cy="207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5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Bespoke Leather Gloves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725" y="865188"/>
            <a:ext cx="11287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HUMPHREY’S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391400" y="53975"/>
            <a:ext cx="2278063" cy="554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Phone: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07775173713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Email: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sam@humphreysgloves.co.uk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Web: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Georgia" pitchFamily="18" charset="0"/>
                <a:ea typeface="+mn-ea"/>
                <a:cs typeface="+mn-cs"/>
              </a:rPr>
              <a:t>www.HumphreysGloves.co.uk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47050" y="6659563"/>
            <a:ext cx="1712913" cy="214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>
                <a:solidFill>
                  <a:srgbClr val="FF3399"/>
                </a:solidFill>
                <a:latin typeface="Georgia" pitchFamily="18" charset="0"/>
                <a:ea typeface="+mn-ea"/>
                <a:cs typeface="+mn-cs"/>
              </a:rPr>
              <a:t>© Humphrey’s Gloves 2012/2013</a:t>
            </a:r>
            <a:endParaRPr lang="en-GB" sz="800" dirty="0">
              <a:solidFill>
                <a:schemeClr val="bg1">
                  <a:lumMod val="50000"/>
                </a:schemeClr>
              </a:solidFill>
              <a:latin typeface="Georgia" pitchFamily="18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23" charset="-128"/>
          <a:cs typeface="ＭＳ Ｐゴシック" pitchFamily="-12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23" charset="0"/>
          <a:ea typeface="ＭＳ Ｐゴシック" pitchFamily="-123" charset="-128"/>
          <a:cs typeface="ＭＳ Ｐゴシック" pitchFamily="-12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3200" kern="1200">
          <a:solidFill>
            <a:schemeClr val="tx1"/>
          </a:solidFill>
          <a:latin typeface="+mn-lt"/>
          <a:ea typeface="ＭＳ Ｐゴシック" pitchFamily="-123" charset="-128"/>
          <a:cs typeface="ＭＳ Ｐゴシック" pitchFamily="-12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8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•"/>
        <a:defRPr sz="24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–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23" charset="0"/>
        <a:buChar char="»"/>
        <a:defRPr sz="2000" kern="1200">
          <a:solidFill>
            <a:schemeClr val="tx1"/>
          </a:solidFill>
          <a:latin typeface="+mn-lt"/>
          <a:ea typeface="ＭＳ Ｐゴシック" pitchFamily="-12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025900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7" name="Rectangle 16"/>
          <p:cNvSpPr/>
          <p:nvPr/>
        </p:nvSpPr>
        <p:spPr>
          <a:xfrm>
            <a:off x="5922963" y="1377951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8" name="Rectangle 17"/>
          <p:cNvSpPr/>
          <p:nvPr/>
        </p:nvSpPr>
        <p:spPr>
          <a:xfrm>
            <a:off x="7820025" y="1362075"/>
            <a:ext cx="1774825" cy="225742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2114588" y="3736183"/>
            <a:ext cx="1774825" cy="22288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21" name="Rectangle 20"/>
          <p:cNvSpPr/>
          <p:nvPr/>
        </p:nvSpPr>
        <p:spPr>
          <a:xfrm>
            <a:off x="4011727" y="3736183"/>
            <a:ext cx="1774825" cy="22034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13330" name="TextBox 57"/>
          <p:cNvSpPr txBox="1">
            <a:spLocks noChangeArrowheads="1"/>
          </p:cNvSpPr>
          <p:nvPr/>
        </p:nvSpPr>
        <p:spPr bwMode="auto">
          <a:xfrm>
            <a:off x="6635485" y="850900"/>
            <a:ext cx="31133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GB" sz="1800" b="1" dirty="0">
                <a:solidFill>
                  <a:srgbClr val="7F7F7F"/>
                </a:solidFill>
              </a:rPr>
              <a:t>Sporting Collection 2019</a:t>
            </a:r>
          </a:p>
        </p:txBody>
      </p:sp>
      <p:sp>
        <p:nvSpPr>
          <p:cNvPr id="13331" name="Text Box 32"/>
          <p:cNvSpPr txBox="1">
            <a:spLocks noChangeArrowheads="1"/>
          </p:cNvSpPr>
          <p:nvPr/>
        </p:nvSpPr>
        <p:spPr bwMode="auto">
          <a:xfrm>
            <a:off x="333375" y="3270250"/>
            <a:ext cx="149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tx1"/>
              </a:solidFill>
              <a:latin typeface="Arial" pitchFamily="-123" charset="0"/>
            </a:endParaRPr>
          </a:p>
        </p:txBody>
      </p:sp>
      <p:sp>
        <p:nvSpPr>
          <p:cNvPr id="13333" name="Text Box 34"/>
          <p:cNvSpPr txBox="1">
            <a:spLocks noChangeArrowheads="1"/>
          </p:cNvSpPr>
          <p:nvPr/>
        </p:nvSpPr>
        <p:spPr bwMode="auto">
          <a:xfrm>
            <a:off x="2159000" y="2921000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3355" name="Rectangle 48"/>
          <p:cNvSpPr>
            <a:spLocks noChangeArrowheads="1"/>
          </p:cNvSpPr>
          <p:nvPr/>
        </p:nvSpPr>
        <p:spPr bwMode="auto">
          <a:xfrm>
            <a:off x="9501188" y="6634163"/>
            <a:ext cx="29368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356" name="Rectangle 50"/>
          <p:cNvSpPr>
            <a:spLocks noChangeArrowheads="1"/>
          </p:cNvSpPr>
          <p:nvPr/>
        </p:nvSpPr>
        <p:spPr bwMode="auto">
          <a:xfrm>
            <a:off x="8145463" y="-28575"/>
            <a:ext cx="211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" t="17059" r="110" b="13677"/>
          <a:stretch/>
        </p:blipFill>
        <p:spPr>
          <a:xfrm>
            <a:off x="404000" y="1473994"/>
            <a:ext cx="1395450" cy="1452562"/>
          </a:xfrm>
          <a:prstGeom prst="rect">
            <a:avLst/>
          </a:prstGeom>
        </p:spPr>
      </p:pic>
      <p:sp>
        <p:nvSpPr>
          <p:cNvPr id="13321" name="TextBox 35"/>
          <p:cNvSpPr txBox="1">
            <a:spLocks noChangeArrowheads="1"/>
          </p:cNvSpPr>
          <p:nvPr/>
        </p:nvSpPr>
        <p:spPr bwMode="auto">
          <a:xfrm>
            <a:off x="384175" y="267096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Roan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" t="16397" r="-663" b="13897"/>
          <a:stretch/>
        </p:blipFill>
        <p:spPr>
          <a:xfrm>
            <a:off x="2331225" y="1479868"/>
            <a:ext cx="1405712" cy="1472564"/>
          </a:xfrm>
          <a:prstGeom prst="rect">
            <a:avLst/>
          </a:prstGeom>
        </p:spPr>
      </p:pic>
      <p:sp>
        <p:nvSpPr>
          <p:cNvPr id="13322" name="TextBox 37"/>
          <p:cNvSpPr txBox="1">
            <a:spLocks noChangeArrowheads="1"/>
          </p:cNvSpPr>
          <p:nvPr/>
        </p:nvSpPr>
        <p:spPr bwMode="auto">
          <a:xfrm>
            <a:off x="2361387" y="267223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Dapple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2" b="11653"/>
          <a:stretch/>
        </p:blipFill>
        <p:spPr>
          <a:xfrm>
            <a:off x="4206698" y="1480344"/>
            <a:ext cx="1378305" cy="1446212"/>
          </a:xfrm>
          <a:prstGeom prst="rect">
            <a:avLst/>
          </a:prstGeom>
        </p:spPr>
      </p:pic>
      <p:sp>
        <p:nvSpPr>
          <p:cNvPr id="13323" name="TextBox 39"/>
          <p:cNvSpPr txBox="1">
            <a:spLocks noChangeArrowheads="1"/>
          </p:cNvSpPr>
          <p:nvPr/>
        </p:nvSpPr>
        <p:spPr bwMode="auto">
          <a:xfrm>
            <a:off x="4166374" y="266779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1" b="12268"/>
          <a:stretch/>
        </p:blipFill>
        <p:spPr>
          <a:xfrm>
            <a:off x="6123374" y="1482169"/>
            <a:ext cx="1401763" cy="1397000"/>
          </a:xfrm>
          <a:prstGeom prst="rect">
            <a:avLst/>
          </a:prstGeom>
        </p:spPr>
      </p:pic>
      <p:sp>
        <p:nvSpPr>
          <p:cNvPr id="13324" name="TextBox 41"/>
          <p:cNvSpPr txBox="1">
            <a:spLocks noChangeArrowheads="1"/>
          </p:cNvSpPr>
          <p:nvPr/>
        </p:nvSpPr>
        <p:spPr bwMode="auto">
          <a:xfrm>
            <a:off x="6075362" y="2665413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Palomino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" b="22426"/>
          <a:stretch/>
        </p:blipFill>
        <p:spPr>
          <a:xfrm>
            <a:off x="8002586" y="1469469"/>
            <a:ext cx="1376638" cy="1409700"/>
          </a:xfrm>
          <a:prstGeom prst="rect">
            <a:avLst/>
          </a:prstGeom>
        </p:spPr>
      </p:pic>
      <p:sp>
        <p:nvSpPr>
          <p:cNvPr id="13353" name="Text Box 46"/>
          <p:cNvSpPr txBox="1">
            <a:spLocks noChangeArrowheads="1"/>
          </p:cNvSpPr>
          <p:nvPr/>
        </p:nvSpPr>
        <p:spPr bwMode="auto">
          <a:xfrm>
            <a:off x="7972424" y="2619376"/>
            <a:ext cx="1549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The Putter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b="4822"/>
          <a:stretch/>
        </p:blipFill>
        <p:spPr>
          <a:xfrm>
            <a:off x="496778" y="3841981"/>
            <a:ext cx="1304259" cy="1486539"/>
          </a:xfrm>
          <a:prstGeom prst="rect">
            <a:avLst/>
          </a:prstGeom>
        </p:spPr>
      </p:pic>
      <p:sp>
        <p:nvSpPr>
          <p:cNvPr id="13329" name="TextBox 54"/>
          <p:cNvSpPr txBox="1">
            <a:spLocks noChangeArrowheads="1"/>
          </p:cNvSpPr>
          <p:nvPr/>
        </p:nvSpPr>
        <p:spPr bwMode="auto">
          <a:xfrm>
            <a:off x="438558" y="509827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Mallard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3" b="14047"/>
          <a:stretch/>
        </p:blipFill>
        <p:spPr>
          <a:xfrm>
            <a:off x="2312179" y="3841981"/>
            <a:ext cx="1424758" cy="1460500"/>
          </a:xfrm>
          <a:prstGeom prst="rect">
            <a:avLst/>
          </a:prstGeom>
        </p:spPr>
      </p:pic>
      <p:sp>
        <p:nvSpPr>
          <p:cNvPr id="13327" name="TextBox 50"/>
          <p:cNvSpPr txBox="1">
            <a:spLocks noChangeArrowheads="1"/>
          </p:cNvSpPr>
          <p:nvPr/>
        </p:nvSpPr>
        <p:spPr bwMode="auto">
          <a:xfrm>
            <a:off x="2270818" y="5098279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Capercailly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13669"/>
          <a:stretch/>
        </p:blipFill>
        <p:spPr>
          <a:xfrm>
            <a:off x="4174327" y="3841262"/>
            <a:ext cx="1426116" cy="1487975"/>
          </a:xfrm>
          <a:prstGeom prst="rect">
            <a:avLst/>
          </a:prstGeom>
        </p:spPr>
      </p:pic>
      <p:sp>
        <p:nvSpPr>
          <p:cNvPr id="13328" name="TextBox 52"/>
          <p:cNvSpPr txBox="1">
            <a:spLocks noChangeArrowheads="1"/>
          </p:cNvSpPr>
          <p:nvPr/>
        </p:nvSpPr>
        <p:spPr bwMode="auto">
          <a:xfrm>
            <a:off x="4106800" y="5113194"/>
            <a:ext cx="1774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The Ptarmigan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17449" y="1368227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0" name="Rectangle 39"/>
          <p:cNvSpPr/>
          <p:nvPr/>
        </p:nvSpPr>
        <p:spPr>
          <a:xfrm>
            <a:off x="2124036" y="1377950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1" name="Rectangle 40"/>
          <p:cNvSpPr/>
          <p:nvPr/>
        </p:nvSpPr>
        <p:spPr>
          <a:xfrm>
            <a:off x="217449" y="3736183"/>
            <a:ext cx="1774825" cy="22415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/>
          </a:p>
        </p:txBody>
      </p:sp>
      <p:sp>
        <p:nvSpPr>
          <p:cNvPr id="42" name="TextBox 41"/>
          <p:cNvSpPr txBox="1"/>
          <p:nvPr/>
        </p:nvSpPr>
        <p:spPr>
          <a:xfrm>
            <a:off x="398641" y="2906261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Roan</a:t>
            </a:r>
          </a:p>
          <a:p>
            <a:r>
              <a:rPr lang="en-US" dirty="0"/>
              <a:t>Product Code: 040</a:t>
            </a:r>
          </a:p>
          <a:p>
            <a:r>
              <a:rPr lang="en-US" dirty="0"/>
              <a:t>Standard size: £41.35</a:t>
            </a:r>
          </a:p>
          <a:p>
            <a:r>
              <a:rPr lang="en-US" dirty="0"/>
              <a:t>RRP: £75.00</a:t>
            </a:r>
          </a:p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347346" y="2952432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Dapple</a:t>
            </a:r>
          </a:p>
          <a:p>
            <a:r>
              <a:rPr lang="en-US" dirty="0"/>
              <a:t>Product Code: 041</a:t>
            </a:r>
          </a:p>
          <a:p>
            <a:r>
              <a:rPr lang="en-US" dirty="0"/>
              <a:t>Standard size: £60.22</a:t>
            </a:r>
          </a:p>
          <a:p>
            <a:r>
              <a:rPr lang="en-US" dirty="0"/>
              <a:t>RRP: £115.00</a:t>
            </a:r>
          </a:p>
          <a:p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196597" y="2929326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Bay</a:t>
            </a:r>
          </a:p>
          <a:p>
            <a:r>
              <a:rPr lang="en-US" dirty="0"/>
              <a:t>Product Code: 042</a:t>
            </a:r>
          </a:p>
          <a:p>
            <a:r>
              <a:rPr lang="en-US" dirty="0"/>
              <a:t>Standard size: £49.30</a:t>
            </a:r>
          </a:p>
          <a:p>
            <a:r>
              <a:rPr lang="en-US" dirty="0"/>
              <a:t>RRP: £95.00</a:t>
            </a:r>
          </a:p>
          <a:p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125397" y="292100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Palomino</a:t>
            </a:r>
          </a:p>
          <a:p>
            <a:r>
              <a:rPr lang="en-US" dirty="0"/>
              <a:t>Product Code: 043</a:t>
            </a:r>
          </a:p>
          <a:p>
            <a:r>
              <a:rPr lang="en-US" dirty="0"/>
              <a:t>Standard size: £51.78</a:t>
            </a:r>
          </a:p>
          <a:p>
            <a:r>
              <a:rPr lang="en-US" dirty="0"/>
              <a:t>RRP: £100.00</a:t>
            </a:r>
          </a:p>
          <a:p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993874" y="287916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Putter</a:t>
            </a:r>
          </a:p>
          <a:p>
            <a:r>
              <a:rPr lang="en-US" dirty="0"/>
              <a:t>Product Code: 053</a:t>
            </a:r>
          </a:p>
          <a:p>
            <a:r>
              <a:rPr lang="en-US" dirty="0"/>
              <a:t>Standard size: £51.18</a:t>
            </a:r>
          </a:p>
          <a:p>
            <a:r>
              <a:rPr lang="en-US" dirty="0"/>
              <a:t>RRP: £95.00</a:t>
            </a:r>
          </a:p>
          <a:p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496778" y="5326879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Mallard</a:t>
            </a:r>
          </a:p>
          <a:p>
            <a:r>
              <a:rPr lang="en-US" dirty="0"/>
              <a:t>Product Code: 048</a:t>
            </a:r>
          </a:p>
          <a:p>
            <a:r>
              <a:rPr lang="en-US" dirty="0"/>
              <a:t>Standard size: £82.64</a:t>
            </a:r>
          </a:p>
          <a:p>
            <a:r>
              <a:rPr lang="en-US" dirty="0"/>
              <a:t>RRP: £150.00</a:t>
            </a:r>
          </a:p>
          <a:p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315465" y="530992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Capercailly</a:t>
            </a:r>
            <a:endParaRPr lang="en-US" dirty="0"/>
          </a:p>
          <a:p>
            <a:r>
              <a:rPr lang="en-US" dirty="0"/>
              <a:t>Product Code: 047</a:t>
            </a:r>
          </a:p>
          <a:p>
            <a:r>
              <a:rPr lang="en-US" dirty="0"/>
              <a:t>Standard size: £53.27</a:t>
            </a:r>
          </a:p>
          <a:p>
            <a:r>
              <a:rPr lang="en-US" dirty="0"/>
              <a:t>RRP: £115.00</a:t>
            </a:r>
          </a:p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4194748" y="5309920"/>
            <a:ext cx="1437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Ptarmigan</a:t>
            </a:r>
          </a:p>
          <a:p>
            <a:r>
              <a:rPr lang="en-US" dirty="0"/>
              <a:t>Product Code: 046</a:t>
            </a:r>
          </a:p>
          <a:p>
            <a:r>
              <a:rPr lang="en-US" dirty="0"/>
              <a:t>Standard size: £58.26</a:t>
            </a:r>
          </a:p>
          <a:p>
            <a:r>
              <a:rPr lang="en-US" dirty="0"/>
              <a:t>RRP: £110.00</a:t>
            </a:r>
          </a:p>
          <a:p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0" y="6111709"/>
            <a:ext cx="9906000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98641" y="6217673"/>
            <a:ext cx="83822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Minimum order:  Standard - 5 pairs of gloves</a:t>
            </a:r>
          </a:p>
          <a:p>
            <a:pPr algn="ctr"/>
            <a:r>
              <a:rPr lang="en-US" sz="1100" dirty="0"/>
              <a:t> Bespoke -1 pair of gloves</a:t>
            </a:r>
          </a:p>
          <a:p>
            <a:pPr algn="ctr"/>
            <a:r>
              <a:rPr lang="en-US" sz="1100" dirty="0"/>
              <a:t>Bespoke pattern charge: £4.00 per pair of gloves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166</Words>
  <Application>Microsoft Macintosh PowerPoint</Application>
  <PresentationFormat>A4 Paper (210x297 mm)</PresentationFormat>
  <Paragraphs>45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Georgia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</dc:creator>
  <cp:lastModifiedBy>Samantha Stevens</cp:lastModifiedBy>
  <cp:revision>66</cp:revision>
  <dcterms:created xsi:type="dcterms:W3CDTF">2012-11-07T20:10:30Z</dcterms:created>
  <dcterms:modified xsi:type="dcterms:W3CDTF">2019-04-29T14:11:43Z</dcterms:modified>
</cp:coreProperties>
</file>