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8D8D8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>
      <p:cViewPr varScale="1">
        <p:scale>
          <a:sx n="90" d="100"/>
          <a:sy n="90" d="100"/>
        </p:scale>
        <p:origin x="1288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775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5" name="Rectangle 14"/>
          <p:cNvSpPr/>
          <p:nvPr/>
        </p:nvSpPr>
        <p:spPr>
          <a:xfrm>
            <a:off x="2128838" y="1377950"/>
            <a:ext cx="1774825" cy="22415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6" name="Rectangle 15"/>
          <p:cNvSpPr/>
          <p:nvPr/>
        </p:nvSpPr>
        <p:spPr>
          <a:xfrm>
            <a:off x="4013200" y="1390650"/>
            <a:ext cx="1774825" cy="22288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84300"/>
            <a:ext cx="1774825" cy="22330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2330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108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6710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3200" y="3700463"/>
            <a:ext cx="1774825" cy="22431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968848" y="850900"/>
            <a:ext cx="2786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>
                <a:solidFill>
                  <a:srgbClr val="7F7F7F"/>
                </a:solidFill>
              </a:rPr>
              <a:t>Men's Collection 2019</a:t>
            </a:r>
          </a:p>
        </p:txBody>
      </p:sp>
      <p:sp>
        <p:nvSpPr>
          <p:cNvPr id="13334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6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5" name="Picture 43" descr="IMG_85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675" y="1412875"/>
            <a:ext cx="15890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7970" r="-191" b="20241"/>
          <a:stretch/>
        </p:blipFill>
        <p:spPr>
          <a:xfrm>
            <a:off x="406107" y="1449541"/>
            <a:ext cx="1400762" cy="1453997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71476" y="268128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Cary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22184"/>
          <a:stretch/>
        </p:blipFill>
        <p:spPr>
          <a:xfrm>
            <a:off x="2274597" y="1454150"/>
            <a:ext cx="1425866" cy="1466850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2251076" y="26749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Humphrey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b="17979"/>
          <a:stretch/>
        </p:blipFill>
        <p:spPr>
          <a:xfrm>
            <a:off x="4180609" y="1447008"/>
            <a:ext cx="1430482" cy="1474787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4160839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Errol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20579"/>
          <a:stretch/>
        </p:blipFill>
        <p:spPr>
          <a:xfrm>
            <a:off x="6056314" y="1457047"/>
            <a:ext cx="1445489" cy="1459191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40440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Cary Tweed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21147"/>
          <a:stretch/>
        </p:blipFill>
        <p:spPr>
          <a:xfrm>
            <a:off x="7957488" y="1447009"/>
            <a:ext cx="1428462" cy="1456530"/>
          </a:xfrm>
          <a:prstGeom prst="rect">
            <a:avLst/>
          </a:prstGeom>
        </p:spPr>
      </p:pic>
      <p:sp>
        <p:nvSpPr>
          <p:cNvPr id="13332" name="TextBox 54"/>
          <p:cNvSpPr txBox="1">
            <a:spLocks noChangeArrowheads="1"/>
          </p:cNvSpPr>
          <p:nvPr/>
        </p:nvSpPr>
        <p:spPr bwMode="auto">
          <a:xfrm>
            <a:off x="7929562" y="266382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Monte Carlo Tweed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19687"/>
          <a:stretch/>
        </p:blipFill>
        <p:spPr>
          <a:xfrm>
            <a:off x="358349" y="3809553"/>
            <a:ext cx="1442301" cy="1447800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305594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Monte Carlo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9682"/>
          <a:stretch/>
        </p:blipFill>
        <p:spPr>
          <a:xfrm>
            <a:off x="2260734" y="3809553"/>
            <a:ext cx="1430415" cy="1460501"/>
          </a:xfrm>
          <a:prstGeom prst="rect">
            <a:avLst/>
          </a:prstGeom>
        </p:spPr>
      </p:pic>
      <p:sp>
        <p:nvSpPr>
          <p:cNvPr id="13325" name="TextBox 39"/>
          <p:cNvSpPr txBox="1">
            <a:spLocks noChangeArrowheads="1"/>
          </p:cNvSpPr>
          <p:nvPr/>
        </p:nvSpPr>
        <p:spPr bwMode="auto">
          <a:xfrm>
            <a:off x="2236787" y="5308600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Le Mans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3" b="8826"/>
          <a:stretch/>
        </p:blipFill>
        <p:spPr>
          <a:xfrm>
            <a:off x="4142581" y="3809553"/>
            <a:ext cx="1414228" cy="1450976"/>
          </a:xfrm>
          <a:prstGeom prst="rect">
            <a:avLst/>
          </a:prstGeom>
        </p:spPr>
      </p:pic>
      <p:sp>
        <p:nvSpPr>
          <p:cNvPr id="13331" name="TextBox 52"/>
          <p:cNvSpPr txBox="1">
            <a:spLocks noChangeArrowheads="1"/>
          </p:cNvSpPr>
          <p:nvPr/>
        </p:nvSpPr>
        <p:spPr bwMode="auto">
          <a:xfrm>
            <a:off x="4142581" y="531336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Brooklands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Cary</a:t>
            </a:r>
          </a:p>
          <a:p>
            <a:r>
              <a:rPr lang="en-US" dirty="0"/>
              <a:t>Product Code: 000</a:t>
            </a:r>
          </a:p>
          <a:p>
            <a:r>
              <a:rPr lang="en-US" dirty="0"/>
              <a:t>Standard size: £53.27</a:t>
            </a:r>
          </a:p>
          <a:p>
            <a:r>
              <a:rPr lang="en-US" dirty="0"/>
              <a:t>RRP: £115.00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63335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Humphrey</a:t>
            </a:r>
          </a:p>
          <a:p>
            <a:r>
              <a:rPr lang="en-US" dirty="0"/>
              <a:t>Product Code: 002</a:t>
            </a:r>
          </a:p>
          <a:p>
            <a:r>
              <a:rPr lang="en-US" dirty="0"/>
              <a:t>Standard size: £72.68</a:t>
            </a:r>
          </a:p>
          <a:p>
            <a:r>
              <a:rPr lang="en-US" dirty="0"/>
              <a:t>RRP: £135.00</a:t>
            </a: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94748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Errol</a:t>
            </a:r>
          </a:p>
          <a:p>
            <a:r>
              <a:rPr lang="en-US" dirty="0"/>
              <a:t>Product Code: 003</a:t>
            </a:r>
          </a:p>
          <a:p>
            <a:r>
              <a:rPr lang="en-US" dirty="0"/>
              <a:t>Standard size: £95.08</a:t>
            </a:r>
          </a:p>
          <a:p>
            <a:r>
              <a:rPr lang="en-US" dirty="0"/>
              <a:t>RRP: £175.00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35680" y="29162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Cary Tweed</a:t>
            </a:r>
          </a:p>
          <a:p>
            <a:r>
              <a:rPr lang="en-US" dirty="0"/>
              <a:t>Product Code: 050</a:t>
            </a:r>
          </a:p>
          <a:p>
            <a:r>
              <a:rPr lang="en-US" dirty="0"/>
              <a:t>Standard size: £72.26</a:t>
            </a:r>
          </a:p>
          <a:p>
            <a:r>
              <a:rPr lang="en-US" dirty="0"/>
              <a:t>RRP: £140.00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935915" y="29035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Monte Carlo Tweed</a:t>
            </a:r>
          </a:p>
          <a:p>
            <a:r>
              <a:rPr lang="en-US" dirty="0"/>
              <a:t>Product Code: 051</a:t>
            </a:r>
          </a:p>
          <a:p>
            <a:r>
              <a:rPr lang="en-US" dirty="0"/>
              <a:t>Standard size: £73.42</a:t>
            </a:r>
          </a:p>
          <a:p>
            <a:r>
              <a:rPr lang="en-US" dirty="0"/>
              <a:t>RRP: £140.00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60935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Monte Carlo</a:t>
            </a:r>
          </a:p>
          <a:p>
            <a:r>
              <a:rPr lang="en-US" dirty="0"/>
              <a:t>Product Code: 035</a:t>
            </a:r>
          </a:p>
          <a:p>
            <a:r>
              <a:rPr lang="en-US" dirty="0"/>
              <a:t>Standard size: £61.74</a:t>
            </a:r>
          </a:p>
          <a:p>
            <a:r>
              <a:rPr lang="en-US" dirty="0"/>
              <a:t>RRP: £115.00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47813" y="526830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 Mans</a:t>
            </a:r>
          </a:p>
          <a:p>
            <a:r>
              <a:rPr lang="en-US" dirty="0"/>
              <a:t>Product Code: 034</a:t>
            </a:r>
          </a:p>
          <a:p>
            <a:r>
              <a:rPr lang="en-US" dirty="0"/>
              <a:t>Standard size: £83.81</a:t>
            </a:r>
          </a:p>
          <a:p>
            <a:r>
              <a:rPr lang="en-US" dirty="0"/>
              <a:t>RRP: £155.00</a:t>
            </a: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140993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Brooklands</a:t>
            </a:r>
            <a:endParaRPr lang="en-US" dirty="0"/>
          </a:p>
          <a:p>
            <a:r>
              <a:rPr lang="en-US" dirty="0"/>
              <a:t>Product Code: 032</a:t>
            </a:r>
          </a:p>
          <a:p>
            <a:r>
              <a:rPr lang="en-US" dirty="0"/>
              <a:t>Standard size: £89.12</a:t>
            </a:r>
          </a:p>
          <a:p>
            <a:r>
              <a:rPr lang="en-US" dirty="0"/>
              <a:t>RRP: £165.00</a:t>
            </a:r>
          </a:p>
          <a:p>
            <a:endParaRPr lang="en-US" dirty="0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181400" y="504231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Le Mans</a:t>
            </a:r>
          </a:p>
        </p:txBody>
      </p: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4077890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Brooklands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6107" y="611584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Minimum order:  Standard - 5 pairs of gloves</a:t>
            </a:r>
          </a:p>
          <a:p>
            <a:pPr algn="ctr"/>
            <a:r>
              <a:rPr lang="en-US" sz="1100" dirty="0"/>
              <a:t> Bespoke -1 pair of gloves</a:t>
            </a:r>
          </a:p>
          <a:p>
            <a:pPr algn="ctr"/>
            <a:r>
              <a:rPr lang="en-US" sz="1100" dirty="0"/>
              <a:t>Bespoke pattern charge</a:t>
            </a:r>
            <a:r>
              <a:rPr lang="en-US" sz="1100"/>
              <a:t>: £4.00 </a:t>
            </a:r>
            <a:r>
              <a:rPr lang="en-US" sz="1100" dirty="0"/>
              <a:t>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180</Words>
  <Application>Microsoft Macintosh PowerPoint</Application>
  <PresentationFormat>A4 Paper (210x297 mm)</PresentationFormat>
  <Paragraphs>46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57</cp:revision>
  <dcterms:created xsi:type="dcterms:W3CDTF">2012-11-07T20:10:30Z</dcterms:created>
  <dcterms:modified xsi:type="dcterms:W3CDTF">2019-04-29T14:06:44Z</dcterms:modified>
</cp:coreProperties>
</file>