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8D8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 snapToGrid="0">
      <p:cViewPr>
        <p:scale>
          <a:sx n="100" d="100"/>
          <a:sy n="100" d="100"/>
        </p:scale>
        <p:origin x="792" y="-2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834E-DD1E-E744-8B97-D8D269E91DE6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14DB2-38EC-724E-86E9-1AED500E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9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14DB2-38EC-724E-86E9-1AED500E62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3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5900" y="1377951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77951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84300"/>
            <a:ext cx="1774825" cy="218678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Rectangle 18"/>
          <p:cNvSpPr/>
          <p:nvPr/>
        </p:nvSpPr>
        <p:spPr>
          <a:xfrm>
            <a:off x="215899" y="3702088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28837" y="3716556"/>
            <a:ext cx="1774825" cy="22374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25899" y="3716556"/>
            <a:ext cx="1774825" cy="22374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2" name="Rectangle 21"/>
          <p:cNvSpPr/>
          <p:nvPr/>
        </p:nvSpPr>
        <p:spPr>
          <a:xfrm>
            <a:off x="5947148" y="3716554"/>
            <a:ext cx="1774825" cy="223747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3" name="Rectangle 22"/>
          <p:cNvSpPr/>
          <p:nvPr/>
        </p:nvSpPr>
        <p:spPr>
          <a:xfrm>
            <a:off x="7820025" y="3702088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6541001" y="850900"/>
            <a:ext cx="319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Women’s Collection </a:t>
            </a:r>
            <a:r>
              <a:rPr lang="en-GB" sz="1800" b="1" dirty="0" smtClean="0">
                <a:solidFill>
                  <a:srgbClr val="7F7F7F"/>
                </a:solidFill>
              </a:rPr>
              <a:t>2018</a:t>
            </a:r>
            <a:endParaRPr lang="en-GB" sz="1800" b="1" dirty="0">
              <a:solidFill>
                <a:srgbClr val="7F7F7F"/>
              </a:solidFill>
            </a:endParaRPr>
          </a:p>
        </p:txBody>
      </p:sp>
      <p:sp>
        <p:nvSpPr>
          <p:cNvPr id="13337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46" name="Picture 43" descr="IMG_8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4087813"/>
            <a:ext cx="171132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7955" r="-1611" b="15811"/>
          <a:stretch/>
        </p:blipFill>
        <p:spPr>
          <a:xfrm>
            <a:off x="6060284" y="3809328"/>
            <a:ext cx="1477963" cy="1435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7997" r="-794" b="16101"/>
          <a:stretch/>
        </p:blipFill>
        <p:spPr>
          <a:xfrm>
            <a:off x="419267" y="1438024"/>
            <a:ext cx="1449056" cy="1435100"/>
          </a:xfrm>
          <a:prstGeom prst="rect">
            <a:avLst/>
          </a:prstGeom>
        </p:spPr>
      </p:pic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390126" y="2625535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>
                <a:solidFill>
                  <a:srgbClr val="555555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Sophia</a:t>
            </a:r>
          </a:p>
        </p:txBody>
      </p:sp>
      <p:sp>
        <p:nvSpPr>
          <p:cNvPr id="50" name="TextBox 37"/>
          <p:cNvSpPr txBox="1">
            <a:spLocks noChangeArrowheads="1"/>
          </p:cNvSpPr>
          <p:nvPr/>
        </p:nvSpPr>
        <p:spPr bwMode="auto">
          <a:xfrm>
            <a:off x="6037658" y="501582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Cindy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19267" r="-5697" b="16159"/>
          <a:stretch/>
        </p:blipFill>
        <p:spPr>
          <a:xfrm>
            <a:off x="2290874" y="1461410"/>
            <a:ext cx="1469856" cy="1431130"/>
          </a:xfrm>
          <a:prstGeom prst="rect">
            <a:avLst/>
          </a:prstGeom>
        </p:spPr>
      </p:pic>
      <p:sp>
        <p:nvSpPr>
          <p:cNvPr id="13324" name="TextBox 37"/>
          <p:cNvSpPr txBox="1">
            <a:spLocks noChangeArrowheads="1"/>
          </p:cNvSpPr>
          <p:nvPr/>
        </p:nvSpPr>
        <p:spPr bwMode="auto">
          <a:xfrm>
            <a:off x="2287188" y="26445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Sophia Tweed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21041" r="-2444" b="10323"/>
          <a:stretch/>
        </p:blipFill>
        <p:spPr>
          <a:xfrm>
            <a:off x="4154088" y="1461410"/>
            <a:ext cx="1445416" cy="1427889"/>
          </a:xfrm>
          <a:prstGeom prst="rect">
            <a:avLst/>
          </a:prstGeom>
        </p:spPr>
      </p:pic>
      <p:sp>
        <p:nvSpPr>
          <p:cNvPr id="13330" name="TextBox 50"/>
          <p:cNvSpPr txBox="1">
            <a:spLocks noChangeArrowheads="1"/>
          </p:cNvSpPr>
          <p:nvPr/>
        </p:nvSpPr>
        <p:spPr bwMode="auto">
          <a:xfrm>
            <a:off x="4168775" y="26445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Marlene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24320" r="599" b="6674"/>
          <a:stretch/>
        </p:blipFill>
        <p:spPr>
          <a:xfrm>
            <a:off x="6060284" y="1466537"/>
            <a:ext cx="1466249" cy="1442062"/>
          </a:xfrm>
          <a:prstGeom prst="rect">
            <a:avLst/>
          </a:prstGeom>
        </p:spPr>
      </p:pic>
      <p:sp>
        <p:nvSpPr>
          <p:cNvPr id="13326" name="TextBox 41"/>
          <p:cNvSpPr txBox="1">
            <a:spLocks noChangeArrowheads="1"/>
          </p:cNvSpPr>
          <p:nvPr/>
        </p:nvSpPr>
        <p:spPr bwMode="auto">
          <a:xfrm>
            <a:off x="6016625" y="2687637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Gisele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22185"/>
          <a:stretch/>
        </p:blipFill>
        <p:spPr>
          <a:xfrm>
            <a:off x="7937500" y="1484972"/>
            <a:ext cx="1454095" cy="1411022"/>
          </a:xfrm>
          <a:prstGeom prst="rect">
            <a:avLst/>
          </a:prstGeom>
        </p:spPr>
      </p:pic>
      <p:sp>
        <p:nvSpPr>
          <p:cNvPr id="13327" name="TextBox 43"/>
          <p:cNvSpPr txBox="1">
            <a:spLocks noChangeArrowheads="1"/>
          </p:cNvSpPr>
          <p:nvPr/>
        </p:nvSpPr>
        <p:spPr bwMode="auto">
          <a:xfrm>
            <a:off x="7966075" y="266072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Naomi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15073"/>
          <a:stretch/>
        </p:blipFill>
        <p:spPr>
          <a:xfrm>
            <a:off x="425481" y="3804129"/>
            <a:ext cx="1436628" cy="1425096"/>
          </a:xfrm>
          <a:prstGeom prst="rect">
            <a:avLst/>
          </a:prstGeom>
        </p:spPr>
      </p:pic>
      <p:sp>
        <p:nvSpPr>
          <p:cNvPr id="13328" name="TextBox 46"/>
          <p:cNvSpPr txBox="1">
            <a:spLocks noChangeArrowheads="1"/>
          </p:cNvSpPr>
          <p:nvPr/>
        </p:nvSpPr>
        <p:spPr bwMode="auto">
          <a:xfrm>
            <a:off x="407214" y="500322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 Grace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9074" r="-2273" b="14238"/>
          <a:stretch/>
        </p:blipFill>
        <p:spPr>
          <a:xfrm>
            <a:off x="4187407" y="3809328"/>
            <a:ext cx="1431925" cy="1435100"/>
          </a:xfrm>
          <a:prstGeom prst="rect">
            <a:avLst/>
          </a:prstGeom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187407" y="5028622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5pPr>
            <a:lvl6pPr marL="22860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6pPr>
            <a:lvl7pPr marL="27432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7pPr>
            <a:lvl8pPr marL="32004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8pPr>
            <a:lvl9pPr marL="3657600" algn="l" defTabSz="457200" rtl="0" eaLnBrk="1" latinLnBrk="0" hangingPunct="1">
              <a:defRPr sz="900" kern="1200">
                <a:solidFill>
                  <a:srgbClr val="8D8D8D"/>
                </a:solidFill>
                <a:latin typeface="Georgia" pitchFamily="-123" charset="0"/>
                <a:ea typeface="ＭＳ Ｐゴシック" pitchFamily="-123" charset="-128"/>
                <a:cs typeface="ＭＳ Ｐゴシック" pitchFamily="-123" charset="-128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The Heidi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b="9860"/>
          <a:stretch/>
        </p:blipFill>
        <p:spPr>
          <a:xfrm>
            <a:off x="2287188" y="3804129"/>
            <a:ext cx="1419621" cy="1445499"/>
          </a:xfrm>
          <a:prstGeom prst="rect">
            <a:avLst/>
          </a:prstGeom>
        </p:spPr>
      </p:pic>
      <p:sp>
        <p:nvSpPr>
          <p:cNvPr id="13329" name="TextBox 48"/>
          <p:cNvSpPr txBox="1">
            <a:spLocks noChangeArrowheads="1"/>
          </p:cNvSpPr>
          <p:nvPr/>
        </p:nvSpPr>
        <p:spPr bwMode="auto">
          <a:xfrm>
            <a:off x="2263003" y="4998786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Raquel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2406" r="-5152" b="11077"/>
          <a:stretch/>
        </p:blipFill>
        <p:spPr>
          <a:xfrm>
            <a:off x="7937500" y="3802931"/>
            <a:ext cx="1445417" cy="1448641"/>
          </a:xfrm>
          <a:prstGeom prst="rect">
            <a:avLst/>
          </a:prstGeom>
        </p:spPr>
      </p:pic>
      <p:sp>
        <p:nvSpPr>
          <p:cNvPr id="57" name="Text Box 1051"/>
          <p:cNvSpPr txBox="1">
            <a:spLocks noChangeArrowheads="1"/>
          </p:cNvSpPr>
          <p:nvPr/>
        </p:nvSpPr>
        <p:spPr bwMode="auto">
          <a:xfrm>
            <a:off x="7922417" y="5022972"/>
            <a:ext cx="146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rgbClr val="555555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Ginger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03790" y="1388558"/>
            <a:ext cx="1774825" cy="21825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9" name="TextBox 48"/>
          <p:cNvSpPr txBox="1"/>
          <p:nvPr/>
        </p:nvSpPr>
        <p:spPr>
          <a:xfrm>
            <a:off x="407214" y="291725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Sophia</a:t>
            </a:r>
          </a:p>
          <a:p>
            <a:r>
              <a:rPr lang="en-US" dirty="0" smtClean="0"/>
              <a:t>Product Code: 010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50.52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87188" y="289254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Sophia Tweed</a:t>
            </a:r>
          </a:p>
          <a:p>
            <a:r>
              <a:rPr lang="en-US" dirty="0" smtClean="0"/>
              <a:t>Product Code: 049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68.27</a:t>
            </a:r>
            <a:endParaRPr lang="en-US" dirty="0" smtClean="0"/>
          </a:p>
          <a:p>
            <a:r>
              <a:rPr lang="en-US" dirty="0" smtClean="0"/>
              <a:t>RRP: £140.00</a:t>
            </a:r>
          </a:p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145115" y="289254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Marlene</a:t>
            </a:r>
          </a:p>
          <a:p>
            <a:r>
              <a:rPr lang="en-US" dirty="0" smtClean="0"/>
              <a:t>Product Code: 015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£78.44</a:t>
            </a:r>
            <a:endParaRPr lang="en-US" dirty="0" smtClean="0"/>
          </a:p>
          <a:p>
            <a:r>
              <a:rPr lang="en-US" dirty="0" smtClean="0"/>
              <a:t>RRP: £155.00</a:t>
            </a:r>
          </a:p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074844" y="28948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Gisele</a:t>
            </a:r>
          </a:p>
          <a:p>
            <a:r>
              <a:rPr lang="en-US" dirty="0" smtClean="0"/>
              <a:t>Product Code: 036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£75.65</a:t>
            </a:r>
            <a:endParaRPr lang="en-US" dirty="0" smtClean="0"/>
          </a:p>
          <a:p>
            <a:r>
              <a:rPr lang="en-US" dirty="0" smtClean="0"/>
              <a:t>RRP: £150.00</a:t>
            </a:r>
          </a:p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941644" y="2906634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Naomi</a:t>
            </a:r>
          </a:p>
          <a:p>
            <a:r>
              <a:rPr lang="en-US" dirty="0" smtClean="0"/>
              <a:t>Product Code: 037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£76.59</a:t>
            </a:r>
            <a:endParaRPr lang="en-US" dirty="0" smtClean="0"/>
          </a:p>
          <a:p>
            <a:r>
              <a:rPr lang="en-US" dirty="0" smtClean="0"/>
              <a:t>RRP: £150.00</a:t>
            </a:r>
          </a:p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24981" y="522905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Grace</a:t>
            </a:r>
          </a:p>
          <a:p>
            <a:r>
              <a:rPr lang="en-US" dirty="0" smtClean="0"/>
              <a:t>Product Code: 013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£77.51</a:t>
            </a:r>
            <a:endParaRPr lang="en-US" dirty="0" smtClean="0"/>
          </a:p>
          <a:p>
            <a:r>
              <a:rPr lang="en-US" dirty="0" smtClean="0"/>
              <a:t>RRP: £155.00</a:t>
            </a:r>
          </a:p>
          <a:p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289747" y="524442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Raquel</a:t>
            </a:r>
          </a:p>
          <a:p>
            <a:r>
              <a:rPr lang="en-US" dirty="0" smtClean="0"/>
              <a:t>Product Code: 017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77.04</a:t>
            </a:r>
            <a:endParaRPr lang="en-US" dirty="0" smtClean="0"/>
          </a:p>
          <a:p>
            <a:r>
              <a:rPr lang="en-US" dirty="0" smtClean="0"/>
              <a:t>RRP: £155.00</a:t>
            </a:r>
          </a:p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184805" y="525157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Heidi</a:t>
            </a:r>
          </a:p>
          <a:p>
            <a:r>
              <a:rPr lang="en-US" dirty="0" smtClean="0"/>
              <a:t>Product Code: 038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67.29</a:t>
            </a:r>
            <a:endParaRPr lang="en-US" dirty="0" smtClean="0"/>
          </a:p>
          <a:p>
            <a:r>
              <a:rPr lang="en-US" dirty="0" smtClean="0"/>
              <a:t>RRP: £130.00</a:t>
            </a:r>
          </a:p>
          <a:p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028037" y="522905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Cindy</a:t>
            </a:r>
          </a:p>
          <a:p>
            <a:r>
              <a:rPr lang="en-US" dirty="0" smtClean="0"/>
              <a:t>Product Code: 039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65.51</a:t>
            </a:r>
            <a:endParaRPr lang="en-US" dirty="0" smtClean="0"/>
          </a:p>
          <a:p>
            <a:r>
              <a:rPr lang="en-US" dirty="0" smtClean="0"/>
              <a:t>RRP: £130.00</a:t>
            </a:r>
          </a:p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54467" y="525157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Ginger</a:t>
            </a:r>
          </a:p>
          <a:p>
            <a:r>
              <a:rPr lang="en-US" dirty="0" smtClean="0"/>
              <a:t>Product Code: 018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116.13</a:t>
            </a:r>
            <a:endParaRPr lang="en-US" dirty="0" smtClean="0"/>
          </a:p>
          <a:p>
            <a:r>
              <a:rPr lang="en-US" dirty="0" smtClean="0"/>
              <a:t>RRP: £230.00</a:t>
            </a:r>
          </a:p>
          <a:p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0" y="6053138"/>
            <a:ext cx="9906000" cy="2673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07214" y="6178938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32962" y="1390075"/>
            <a:ext cx="1774825" cy="21931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Box 57"/>
          <p:cNvSpPr txBox="1">
            <a:spLocks noChangeArrowheads="1"/>
          </p:cNvSpPr>
          <p:nvPr/>
        </p:nvSpPr>
        <p:spPr bwMode="auto">
          <a:xfrm>
            <a:off x="6422952" y="850900"/>
            <a:ext cx="3257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Women’s Collection </a:t>
            </a:r>
            <a:r>
              <a:rPr lang="en-GB" sz="1800" b="1" dirty="0" smtClean="0">
                <a:solidFill>
                  <a:srgbClr val="7F7F7F"/>
                </a:solidFill>
              </a:rPr>
              <a:t>2018 </a:t>
            </a:r>
            <a:endParaRPr lang="en-GB" sz="1800" b="1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7042"/>
          <a:stretch/>
        </p:blipFill>
        <p:spPr>
          <a:xfrm>
            <a:off x="383713" y="1450976"/>
            <a:ext cx="1430797" cy="1447800"/>
          </a:xfrm>
          <a:prstGeom prst="rect">
            <a:avLst/>
          </a:prstGeom>
        </p:spPr>
      </p:pic>
      <p:sp>
        <p:nvSpPr>
          <p:cNvPr id="14344" name="TextBox 39"/>
          <p:cNvSpPr txBox="1">
            <a:spLocks noChangeArrowheads="1"/>
          </p:cNvSpPr>
          <p:nvPr/>
        </p:nvSpPr>
        <p:spPr bwMode="auto">
          <a:xfrm>
            <a:off x="338135" y="268763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</a:t>
            </a:r>
            <a:r>
              <a:rPr lang="en-GB" dirty="0" smtClean="0">
                <a:solidFill>
                  <a:schemeClr val="bg1"/>
                </a:solidFill>
              </a:rPr>
              <a:t>Darcy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98" y="1377950"/>
            <a:ext cx="1774825" cy="225193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Box 7"/>
          <p:cNvSpPr txBox="1"/>
          <p:nvPr/>
        </p:nvSpPr>
        <p:spPr>
          <a:xfrm>
            <a:off x="377382" y="288064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Darcy</a:t>
            </a:r>
          </a:p>
          <a:p>
            <a:r>
              <a:rPr lang="en-US" dirty="0" smtClean="0"/>
              <a:t>Product Code: 052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104.51</a:t>
            </a:r>
            <a:endParaRPr lang="en-US" dirty="0" smtClean="0"/>
          </a:p>
          <a:p>
            <a:r>
              <a:rPr lang="en-US" dirty="0" smtClean="0"/>
              <a:t>RRP: £205.00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15843"/>
            <a:ext cx="9906000" cy="3559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9607" y="6158576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248</Words>
  <Application>Microsoft Macintosh PowerPoint</Application>
  <PresentationFormat>A4 Paper (210x297 mm)</PresentationFormat>
  <Paragraphs>64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Calibri</vt:lpstr>
      <vt:lpstr>Georgia</vt:lpstr>
      <vt:lpstr>ＭＳ Ｐゴシック</vt:lpstr>
      <vt:lpstr>Arial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keywords/>
  <cp:lastModifiedBy>Samantha Stevens</cp:lastModifiedBy>
  <cp:revision>75</cp:revision>
  <cp:lastPrinted>2014-05-14T12:49:45Z</cp:lastPrinted>
  <dcterms:created xsi:type="dcterms:W3CDTF">2012-11-07T20:10:30Z</dcterms:created>
  <dcterms:modified xsi:type="dcterms:W3CDTF">2018-01-22T16:01:58Z</dcterms:modified>
</cp:coreProperties>
</file>