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8D8D8D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>
      <p:cViewPr>
        <p:scale>
          <a:sx n="100" d="100"/>
          <a:sy n="100" d="100"/>
        </p:scale>
        <p:origin x="760" y="-28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5900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62075"/>
            <a:ext cx="1774825" cy="22574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14588" y="3736183"/>
            <a:ext cx="1774825" cy="22288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11727" y="3736183"/>
            <a:ext cx="1774825" cy="22034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0" name="TextBox 57"/>
          <p:cNvSpPr txBox="1">
            <a:spLocks noChangeArrowheads="1"/>
          </p:cNvSpPr>
          <p:nvPr/>
        </p:nvSpPr>
        <p:spPr bwMode="auto">
          <a:xfrm>
            <a:off x="6629073" y="850900"/>
            <a:ext cx="3119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 smtClean="0">
                <a:solidFill>
                  <a:srgbClr val="7F7F7F"/>
                </a:solidFill>
              </a:rPr>
              <a:t>Sporting Collection </a:t>
            </a:r>
            <a:r>
              <a:rPr lang="en-GB" sz="1800" b="1" dirty="0" smtClean="0">
                <a:solidFill>
                  <a:srgbClr val="7F7F7F"/>
                </a:solidFill>
              </a:rPr>
              <a:t>2018</a:t>
            </a:r>
            <a:endParaRPr lang="en-GB" sz="1800" b="1" dirty="0">
              <a:solidFill>
                <a:srgbClr val="7F7F7F"/>
              </a:solidFill>
            </a:endParaRPr>
          </a:p>
        </p:txBody>
      </p:sp>
      <p:sp>
        <p:nvSpPr>
          <p:cNvPr id="13331" name="Text Box 32"/>
          <p:cNvSpPr txBox="1">
            <a:spLocks noChangeArrowheads="1"/>
          </p:cNvSpPr>
          <p:nvPr/>
        </p:nvSpPr>
        <p:spPr bwMode="auto">
          <a:xfrm>
            <a:off x="333375" y="3270250"/>
            <a:ext cx="149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  <a:latin typeface="Arial" pitchFamily="-123" charset="0"/>
            </a:endParaRPr>
          </a:p>
        </p:txBody>
      </p:sp>
      <p:sp>
        <p:nvSpPr>
          <p:cNvPr id="13333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355" name="Rectangle 48"/>
          <p:cNvSpPr>
            <a:spLocks noChangeArrowheads="1"/>
          </p:cNvSpPr>
          <p:nvPr/>
        </p:nvSpPr>
        <p:spPr bwMode="auto">
          <a:xfrm>
            <a:off x="9501188" y="6634163"/>
            <a:ext cx="2936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56" name="Rectangle 50"/>
          <p:cNvSpPr>
            <a:spLocks noChangeArrowheads="1"/>
          </p:cNvSpPr>
          <p:nvPr/>
        </p:nvSpPr>
        <p:spPr bwMode="auto">
          <a:xfrm>
            <a:off x="8145463" y="-28575"/>
            <a:ext cx="2111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17059" r="110" b="13677"/>
          <a:stretch/>
        </p:blipFill>
        <p:spPr>
          <a:xfrm>
            <a:off x="404000" y="1473994"/>
            <a:ext cx="1395450" cy="1452562"/>
          </a:xfrm>
          <a:prstGeom prst="rect">
            <a:avLst/>
          </a:prstGeom>
        </p:spPr>
      </p:pic>
      <p:sp>
        <p:nvSpPr>
          <p:cNvPr id="13321" name="TextBox 35"/>
          <p:cNvSpPr txBox="1">
            <a:spLocks noChangeArrowheads="1"/>
          </p:cNvSpPr>
          <p:nvPr/>
        </p:nvSpPr>
        <p:spPr bwMode="auto">
          <a:xfrm>
            <a:off x="384175" y="267096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Roan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16397" r="-663" b="13897"/>
          <a:stretch/>
        </p:blipFill>
        <p:spPr>
          <a:xfrm>
            <a:off x="2331225" y="1479868"/>
            <a:ext cx="1405712" cy="1472564"/>
          </a:xfrm>
          <a:prstGeom prst="rect">
            <a:avLst/>
          </a:prstGeom>
        </p:spPr>
      </p:pic>
      <p:sp>
        <p:nvSpPr>
          <p:cNvPr id="13322" name="TextBox 37"/>
          <p:cNvSpPr txBox="1">
            <a:spLocks noChangeArrowheads="1"/>
          </p:cNvSpPr>
          <p:nvPr/>
        </p:nvSpPr>
        <p:spPr bwMode="auto">
          <a:xfrm>
            <a:off x="2361387" y="267223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Dapple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2" b="11653"/>
          <a:stretch/>
        </p:blipFill>
        <p:spPr>
          <a:xfrm>
            <a:off x="4206698" y="1480344"/>
            <a:ext cx="1378305" cy="1446212"/>
          </a:xfrm>
          <a:prstGeom prst="rect">
            <a:avLst/>
          </a:prstGeom>
        </p:spPr>
      </p:pic>
      <p:sp>
        <p:nvSpPr>
          <p:cNvPr id="13323" name="TextBox 39"/>
          <p:cNvSpPr txBox="1">
            <a:spLocks noChangeArrowheads="1"/>
          </p:cNvSpPr>
          <p:nvPr/>
        </p:nvSpPr>
        <p:spPr bwMode="auto">
          <a:xfrm>
            <a:off x="4166374" y="266779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1" b="12268"/>
          <a:stretch/>
        </p:blipFill>
        <p:spPr>
          <a:xfrm>
            <a:off x="6123374" y="1482169"/>
            <a:ext cx="1401763" cy="1397000"/>
          </a:xfrm>
          <a:prstGeom prst="rect">
            <a:avLst/>
          </a:prstGeom>
        </p:spPr>
      </p:pic>
      <p:sp>
        <p:nvSpPr>
          <p:cNvPr id="13324" name="TextBox 41"/>
          <p:cNvSpPr txBox="1">
            <a:spLocks noChangeArrowheads="1"/>
          </p:cNvSpPr>
          <p:nvPr/>
        </p:nvSpPr>
        <p:spPr bwMode="auto">
          <a:xfrm>
            <a:off x="6075362" y="266541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Palomino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b="22426"/>
          <a:stretch/>
        </p:blipFill>
        <p:spPr>
          <a:xfrm>
            <a:off x="8002586" y="1469469"/>
            <a:ext cx="1376638" cy="1409700"/>
          </a:xfrm>
          <a:prstGeom prst="rect">
            <a:avLst/>
          </a:prstGeom>
        </p:spPr>
      </p:pic>
      <p:sp>
        <p:nvSpPr>
          <p:cNvPr id="13353" name="Text Box 46"/>
          <p:cNvSpPr txBox="1">
            <a:spLocks noChangeArrowheads="1"/>
          </p:cNvSpPr>
          <p:nvPr/>
        </p:nvSpPr>
        <p:spPr bwMode="auto">
          <a:xfrm>
            <a:off x="7972424" y="2619376"/>
            <a:ext cx="1549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The Putter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4822"/>
          <a:stretch/>
        </p:blipFill>
        <p:spPr>
          <a:xfrm>
            <a:off x="496778" y="3841981"/>
            <a:ext cx="1304259" cy="1486539"/>
          </a:xfrm>
          <a:prstGeom prst="rect">
            <a:avLst/>
          </a:prstGeom>
        </p:spPr>
      </p:pic>
      <p:sp>
        <p:nvSpPr>
          <p:cNvPr id="13329" name="TextBox 54"/>
          <p:cNvSpPr txBox="1">
            <a:spLocks noChangeArrowheads="1"/>
          </p:cNvSpPr>
          <p:nvPr/>
        </p:nvSpPr>
        <p:spPr bwMode="auto">
          <a:xfrm>
            <a:off x="438558" y="509827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Mallard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3" b="14047"/>
          <a:stretch/>
        </p:blipFill>
        <p:spPr>
          <a:xfrm>
            <a:off x="2312179" y="3841981"/>
            <a:ext cx="1424758" cy="1460500"/>
          </a:xfrm>
          <a:prstGeom prst="rect">
            <a:avLst/>
          </a:prstGeom>
        </p:spPr>
      </p:pic>
      <p:sp>
        <p:nvSpPr>
          <p:cNvPr id="13327" name="TextBox 50"/>
          <p:cNvSpPr txBox="1">
            <a:spLocks noChangeArrowheads="1"/>
          </p:cNvSpPr>
          <p:nvPr/>
        </p:nvSpPr>
        <p:spPr bwMode="auto">
          <a:xfrm>
            <a:off x="2270818" y="509827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Capercailly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 b="13669"/>
          <a:stretch/>
        </p:blipFill>
        <p:spPr>
          <a:xfrm>
            <a:off x="4174327" y="3841262"/>
            <a:ext cx="1426116" cy="1487975"/>
          </a:xfrm>
          <a:prstGeom prst="rect">
            <a:avLst/>
          </a:prstGeom>
        </p:spPr>
      </p:pic>
      <p:sp>
        <p:nvSpPr>
          <p:cNvPr id="13328" name="TextBox 52"/>
          <p:cNvSpPr txBox="1">
            <a:spLocks noChangeArrowheads="1"/>
          </p:cNvSpPr>
          <p:nvPr/>
        </p:nvSpPr>
        <p:spPr bwMode="auto">
          <a:xfrm>
            <a:off x="4106800" y="511319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Ptarmigan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17449" y="1368227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0" name="Rectangle 39"/>
          <p:cNvSpPr/>
          <p:nvPr/>
        </p:nvSpPr>
        <p:spPr>
          <a:xfrm>
            <a:off x="2124036" y="1377950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1" name="Rectangle 40"/>
          <p:cNvSpPr/>
          <p:nvPr/>
        </p:nvSpPr>
        <p:spPr>
          <a:xfrm>
            <a:off x="217449" y="3736183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2" name="TextBox 41"/>
          <p:cNvSpPr txBox="1"/>
          <p:nvPr/>
        </p:nvSpPr>
        <p:spPr>
          <a:xfrm>
            <a:off x="398641" y="2906261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Roan</a:t>
            </a:r>
          </a:p>
          <a:p>
            <a:r>
              <a:rPr lang="en-US" dirty="0" smtClean="0"/>
              <a:t>Product Code: 040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39.36</a:t>
            </a:r>
            <a:endParaRPr lang="en-US" dirty="0" smtClean="0"/>
          </a:p>
          <a:p>
            <a:r>
              <a:rPr lang="en-US" dirty="0" smtClean="0"/>
              <a:t>RRP: £75.00</a:t>
            </a:r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347346" y="295243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Dapple</a:t>
            </a:r>
          </a:p>
          <a:p>
            <a:r>
              <a:rPr lang="en-US" dirty="0" smtClean="0"/>
              <a:t>Product Code: 041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57.01</a:t>
            </a:r>
            <a:endParaRPr lang="en-US" dirty="0" smtClean="0"/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196597" y="2929326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Bay</a:t>
            </a:r>
          </a:p>
          <a:p>
            <a:r>
              <a:rPr lang="en-US" dirty="0" smtClean="0"/>
              <a:t>Product Code: 042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46.81</a:t>
            </a:r>
            <a:endParaRPr lang="en-US" dirty="0" smtClean="0"/>
          </a:p>
          <a:p>
            <a:r>
              <a:rPr lang="en-US" dirty="0" smtClean="0"/>
              <a:t>RRP: £95.00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125397" y="292100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Palomino</a:t>
            </a:r>
          </a:p>
          <a:p>
            <a:r>
              <a:rPr lang="en-US" dirty="0" smtClean="0"/>
              <a:t>Product Code: 043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49.13</a:t>
            </a:r>
            <a:endParaRPr lang="en-US" dirty="0" smtClean="0"/>
          </a:p>
          <a:p>
            <a:r>
              <a:rPr lang="en-US" dirty="0" smtClean="0"/>
              <a:t>RRP: £100.00</a:t>
            </a:r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993874" y="287916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Putter</a:t>
            </a:r>
          </a:p>
          <a:p>
            <a:r>
              <a:rPr lang="en-US" dirty="0" smtClean="0"/>
              <a:t>Product Code: 053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48.57</a:t>
            </a:r>
            <a:endParaRPr lang="en-US" dirty="0" smtClean="0"/>
          </a:p>
          <a:p>
            <a:r>
              <a:rPr lang="en-US" dirty="0" smtClean="0"/>
              <a:t>RRP: £95.00</a:t>
            </a:r>
          </a:p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96778" y="532687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Mallard</a:t>
            </a:r>
          </a:p>
          <a:p>
            <a:r>
              <a:rPr lang="en-US" dirty="0" smtClean="0"/>
              <a:t>Product Code: 048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77.97</a:t>
            </a:r>
            <a:endParaRPr lang="en-US" dirty="0" smtClean="0"/>
          </a:p>
          <a:p>
            <a:r>
              <a:rPr lang="en-US" dirty="0" smtClean="0"/>
              <a:t>RRP: £150.00</a:t>
            </a:r>
          </a:p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315465" y="530992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Capercailly</a:t>
            </a:r>
            <a:endParaRPr lang="en-US" dirty="0" smtClean="0"/>
          </a:p>
          <a:p>
            <a:r>
              <a:rPr lang="en-US" dirty="0" smtClean="0"/>
              <a:t>Product Code: 047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50.52</a:t>
            </a:r>
            <a:endParaRPr lang="en-US" dirty="0" smtClean="0"/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194748" y="530992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Ptarmigan</a:t>
            </a:r>
          </a:p>
          <a:p>
            <a:r>
              <a:rPr lang="en-US" dirty="0" smtClean="0"/>
              <a:t>Product Code: 046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55.18</a:t>
            </a:r>
            <a:endParaRPr lang="en-US" dirty="0" smtClean="0"/>
          </a:p>
          <a:p>
            <a:r>
              <a:rPr lang="en-US" dirty="0" smtClean="0"/>
              <a:t>RRP: £110.00</a:t>
            </a:r>
          </a:p>
          <a:p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0" y="6111709"/>
            <a:ext cx="990600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98641" y="6217673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Minimum order:  Standard - 5 pairs of gloves</a:t>
            </a:r>
          </a:p>
          <a:p>
            <a:pPr algn="ctr"/>
            <a:r>
              <a:rPr lang="en-US" sz="1100" dirty="0" smtClean="0"/>
              <a:t> Bespoke -1 pair of gloves</a:t>
            </a:r>
          </a:p>
          <a:p>
            <a:pPr algn="ctr"/>
            <a:r>
              <a:rPr lang="en-US" sz="1100" dirty="0" smtClean="0"/>
              <a:t>Bespoke pattern charge: £3.50 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166</Words>
  <Application>Microsoft Macintosh PowerPoint</Application>
  <PresentationFormat>A4 Paper (210x297 mm)</PresentationFormat>
  <Paragraphs>45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ＭＳ Ｐゴシック</vt:lpstr>
      <vt:lpstr>Office Theme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lastModifiedBy>Samantha Stevens</cp:lastModifiedBy>
  <cp:revision>65</cp:revision>
  <dcterms:created xsi:type="dcterms:W3CDTF">2012-11-07T20:10:30Z</dcterms:created>
  <dcterms:modified xsi:type="dcterms:W3CDTF">2018-01-22T15:57:54Z</dcterms:modified>
</cp:coreProperties>
</file>