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8D8D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43"/>
  </p:normalViewPr>
  <p:slideViewPr>
    <p:cSldViewPr snapToGrid="0">
      <p:cViewPr>
        <p:scale>
          <a:sx n="100" d="100"/>
          <a:sy n="100" d="100"/>
        </p:scale>
        <p:origin x="936" y="-2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3834E-DD1E-E744-8B97-D8D269E91DE6}" type="datetimeFigureOut">
              <a:rPr lang="en-US" smtClean="0"/>
              <a:t>8/16/17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14DB2-38EC-724E-86E9-1AED500E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9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14DB2-38EC-724E-86E9-1AED500E62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3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12" idx="3"/>
          </p:cNvCxnSpPr>
          <p:nvPr userDrawn="1"/>
        </p:nvCxnSpPr>
        <p:spPr>
          <a:xfrm>
            <a:off x="9645650" y="274638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89813" y="0"/>
            <a:ext cx="2255837" cy="5492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Phone: </a:t>
            </a:r>
            <a:r>
              <a:rPr lang="en-GB" sz="1000">
                <a:solidFill>
                  <a:srgbClr val="7F7F7F"/>
                </a:solidFill>
              </a:rPr>
              <a:t>07775173713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Email: </a:t>
            </a:r>
            <a:r>
              <a:rPr lang="en-GB" sz="1000">
                <a:solidFill>
                  <a:srgbClr val="7F7F7F"/>
                </a:solidFill>
              </a:rPr>
              <a:t>sam@humphreysgloves.co.uk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Web: </a:t>
            </a:r>
            <a:r>
              <a:rPr lang="en-GB" sz="1000">
                <a:solidFill>
                  <a:srgbClr val="7F7F7F"/>
                </a:solidFill>
              </a:rPr>
              <a:t>www.humphreysgloves.co.uk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7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12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76213" y="1046163"/>
            <a:ext cx="1198562" cy="20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725" y="865188"/>
            <a:ext cx="11287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1400" y="53975"/>
            <a:ext cx="22780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Phone: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07775173713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Email: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sam@humphreysgloves.co.uk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Web: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www.HumphreysGloves.co.uk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7050" y="6659563"/>
            <a:ext cx="171291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25900" y="1377951"/>
            <a:ext cx="1774825" cy="21931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Rectangle 16"/>
          <p:cNvSpPr/>
          <p:nvPr/>
        </p:nvSpPr>
        <p:spPr>
          <a:xfrm>
            <a:off x="5922963" y="1377951"/>
            <a:ext cx="1774825" cy="21931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Rectangle 17"/>
          <p:cNvSpPr/>
          <p:nvPr/>
        </p:nvSpPr>
        <p:spPr>
          <a:xfrm>
            <a:off x="7820025" y="1384300"/>
            <a:ext cx="1774825" cy="218678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9" name="Rectangle 18"/>
          <p:cNvSpPr/>
          <p:nvPr/>
        </p:nvSpPr>
        <p:spPr>
          <a:xfrm>
            <a:off x="215899" y="3702088"/>
            <a:ext cx="1774825" cy="225193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2128837" y="3716556"/>
            <a:ext cx="1774825" cy="223747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Rectangle 20"/>
          <p:cNvSpPr/>
          <p:nvPr/>
        </p:nvSpPr>
        <p:spPr>
          <a:xfrm>
            <a:off x="4025899" y="3716556"/>
            <a:ext cx="1774825" cy="223747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2" name="Rectangle 21"/>
          <p:cNvSpPr/>
          <p:nvPr/>
        </p:nvSpPr>
        <p:spPr>
          <a:xfrm>
            <a:off x="5947148" y="3716554"/>
            <a:ext cx="1774825" cy="223747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3" name="Rectangle 22"/>
          <p:cNvSpPr/>
          <p:nvPr/>
        </p:nvSpPr>
        <p:spPr>
          <a:xfrm>
            <a:off x="7820025" y="3702088"/>
            <a:ext cx="1774825" cy="225193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333" name="TextBox 57"/>
          <p:cNvSpPr txBox="1">
            <a:spLocks noChangeArrowheads="1"/>
          </p:cNvSpPr>
          <p:nvPr/>
        </p:nvSpPr>
        <p:spPr bwMode="auto">
          <a:xfrm>
            <a:off x="6568252" y="850900"/>
            <a:ext cx="3171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 smtClean="0">
                <a:solidFill>
                  <a:srgbClr val="7F7F7F"/>
                </a:solidFill>
              </a:rPr>
              <a:t>Women’s Collection 2017</a:t>
            </a:r>
            <a:endParaRPr lang="en-GB" sz="1800" b="1" dirty="0">
              <a:solidFill>
                <a:srgbClr val="7F7F7F"/>
              </a:solidFill>
            </a:endParaRPr>
          </a:p>
        </p:txBody>
      </p:sp>
      <p:sp>
        <p:nvSpPr>
          <p:cNvPr id="13337" name="Text Box 34"/>
          <p:cNvSpPr txBox="1">
            <a:spLocks noChangeArrowheads="1"/>
          </p:cNvSpPr>
          <p:nvPr/>
        </p:nvSpPr>
        <p:spPr bwMode="auto">
          <a:xfrm>
            <a:off x="2159000" y="29210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346" name="Picture 43" descr="IMG_8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4087813"/>
            <a:ext cx="1711325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7955" r="-1611" b="15811"/>
          <a:stretch/>
        </p:blipFill>
        <p:spPr>
          <a:xfrm>
            <a:off x="6060284" y="3809328"/>
            <a:ext cx="1477963" cy="1435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17997" r="-794" b="16101"/>
          <a:stretch/>
        </p:blipFill>
        <p:spPr>
          <a:xfrm>
            <a:off x="419267" y="1438024"/>
            <a:ext cx="1449056" cy="1435100"/>
          </a:xfrm>
          <a:prstGeom prst="rect">
            <a:avLst/>
          </a:prstGeom>
        </p:spPr>
      </p:pic>
      <p:sp>
        <p:nvSpPr>
          <p:cNvPr id="13323" name="TextBox 35"/>
          <p:cNvSpPr txBox="1">
            <a:spLocks noChangeArrowheads="1"/>
          </p:cNvSpPr>
          <p:nvPr/>
        </p:nvSpPr>
        <p:spPr bwMode="auto">
          <a:xfrm>
            <a:off x="390126" y="2625535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</a:t>
            </a:r>
            <a:r>
              <a:rPr lang="en-GB" dirty="0">
                <a:solidFill>
                  <a:srgbClr val="555555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Sophia</a:t>
            </a:r>
          </a:p>
        </p:txBody>
      </p:sp>
      <p:sp>
        <p:nvSpPr>
          <p:cNvPr id="50" name="TextBox 37"/>
          <p:cNvSpPr txBox="1">
            <a:spLocks noChangeArrowheads="1"/>
          </p:cNvSpPr>
          <p:nvPr/>
        </p:nvSpPr>
        <p:spPr bwMode="auto">
          <a:xfrm>
            <a:off x="6037658" y="501582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Cindy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19267" r="-5697" b="16159"/>
          <a:stretch/>
        </p:blipFill>
        <p:spPr>
          <a:xfrm>
            <a:off x="2290874" y="1461410"/>
            <a:ext cx="1469856" cy="1431130"/>
          </a:xfrm>
          <a:prstGeom prst="rect">
            <a:avLst/>
          </a:prstGeom>
        </p:spPr>
      </p:pic>
      <p:sp>
        <p:nvSpPr>
          <p:cNvPr id="13324" name="TextBox 37"/>
          <p:cNvSpPr txBox="1">
            <a:spLocks noChangeArrowheads="1"/>
          </p:cNvSpPr>
          <p:nvPr/>
        </p:nvSpPr>
        <p:spPr bwMode="auto">
          <a:xfrm>
            <a:off x="2287188" y="264452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Sophia Tweed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t="21041" r="-2444" b="10323"/>
          <a:stretch/>
        </p:blipFill>
        <p:spPr>
          <a:xfrm>
            <a:off x="4154088" y="1461410"/>
            <a:ext cx="1445416" cy="1427889"/>
          </a:xfrm>
          <a:prstGeom prst="rect">
            <a:avLst/>
          </a:prstGeom>
        </p:spPr>
      </p:pic>
      <p:sp>
        <p:nvSpPr>
          <p:cNvPr id="13330" name="TextBox 50"/>
          <p:cNvSpPr txBox="1">
            <a:spLocks noChangeArrowheads="1"/>
          </p:cNvSpPr>
          <p:nvPr/>
        </p:nvSpPr>
        <p:spPr bwMode="auto">
          <a:xfrm>
            <a:off x="4168775" y="264452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Marlene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" t="24320" r="599" b="6674"/>
          <a:stretch/>
        </p:blipFill>
        <p:spPr>
          <a:xfrm>
            <a:off x="6060284" y="1466537"/>
            <a:ext cx="1466249" cy="1442062"/>
          </a:xfrm>
          <a:prstGeom prst="rect">
            <a:avLst/>
          </a:prstGeom>
        </p:spPr>
      </p:pic>
      <p:sp>
        <p:nvSpPr>
          <p:cNvPr id="13326" name="TextBox 41"/>
          <p:cNvSpPr txBox="1">
            <a:spLocks noChangeArrowheads="1"/>
          </p:cNvSpPr>
          <p:nvPr/>
        </p:nvSpPr>
        <p:spPr bwMode="auto">
          <a:xfrm>
            <a:off x="6016625" y="2687637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Gisele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b="22185"/>
          <a:stretch/>
        </p:blipFill>
        <p:spPr>
          <a:xfrm>
            <a:off x="7937500" y="1484972"/>
            <a:ext cx="1454095" cy="1411022"/>
          </a:xfrm>
          <a:prstGeom prst="rect">
            <a:avLst/>
          </a:prstGeom>
        </p:spPr>
      </p:pic>
      <p:sp>
        <p:nvSpPr>
          <p:cNvPr id="13327" name="TextBox 43"/>
          <p:cNvSpPr txBox="1">
            <a:spLocks noChangeArrowheads="1"/>
          </p:cNvSpPr>
          <p:nvPr/>
        </p:nvSpPr>
        <p:spPr bwMode="auto">
          <a:xfrm>
            <a:off x="7966075" y="266072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Naomi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15073"/>
          <a:stretch/>
        </p:blipFill>
        <p:spPr>
          <a:xfrm>
            <a:off x="425481" y="3804129"/>
            <a:ext cx="1436628" cy="1425096"/>
          </a:xfrm>
          <a:prstGeom prst="rect">
            <a:avLst/>
          </a:prstGeom>
        </p:spPr>
      </p:pic>
      <p:sp>
        <p:nvSpPr>
          <p:cNvPr id="13328" name="TextBox 46"/>
          <p:cNvSpPr txBox="1">
            <a:spLocks noChangeArrowheads="1"/>
          </p:cNvSpPr>
          <p:nvPr/>
        </p:nvSpPr>
        <p:spPr bwMode="auto">
          <a:xfrm>
            <a:off x="407214" y="500322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 Grace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9074" r="-2273" b="14238"/>
          <a:stretch/>
        </p:blipFill>
        <p:spPr>
          <a:xfrm>
            <a:off x="4187407" y="3809328"/>
            <a:ext cx="1431925" cy="1435100"/>
          </a:xfrm>
          <a:prstGeom prst="rect">
            <a:avLst/>
          </a:prstGeom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187407" y="5028622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5pPr>
            <a:lvl6pPr marL="22860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6pPr>
            <a:lvl7pPr marL="27432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7pPr>
            <a:lvl8pPr marL="32004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8pPr>
            <a:lvl9pPr marL="36576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The Heidi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 b="9860"/>
          <a:stretch/>
        </p:blipFill>
        <p:spPr>
          <a:xfrm>
            <a:off x="2287188" y="3804129"/>
            <a:ext cx="1419621" cy="1445499"/>
          </a:xfrm>
          <a:prstGeom prst="rect">
            <a:avLst/>
          </a:prstGeom>
        </p:spPr>
      </p:pic>
      <p:sp>
        <p:nvSpPr>
          <p:cNvPr id="13329" name="TextBox 48"/>
          <p:cNvSpPr txBox="1">
            <a:spLocks noChangeArrowheads="1"/>
          </p:cNvSpPr>
          <p:nvPr/>
        </p:nvSpPr>
        <p:spPr bwMode="auto">
          <a:xfrm>
            <a:off x="2263003" y="4998786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Raquel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2406" r="-5152" b="11077"/>
          <a:stretch/>
        </p:blipFill>
        <p:spPr>
          <a:xfrm>
            <a:off x="7937500" y="3802931"/>
            <a:ext cx="1445417" cy="1448641"/>
          </a:xfrm>
          <a:prstGeom prst="rect">
            <a:avLst/>
          </a:prstGeom>
        </p:spPr>
      </p:pic>
      <p:sp>
        <p:nvSpPr>
          <p:cNvPr id="57" name="Text Box 1051"/>
          <p:cNvSpPr txBox="1">
            <a:spLocks noChangeArrowheads="1"/>
          </p:cNvSpPr>
          <p:nvPr/>
        </p:nvSpPr>
        <p:spPr bwMode="auto">
          <a:xfrm>
            <a:off x="7922417" y="5022972"/>
            <a:ext cx="146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rgbClr val="555555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Ginger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03790" y="1388558"/>
            <a:ext cx="1774825" cy="21825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9" name="TextBox 48"/>
          <p:cNvSpPr txBox="1"/>
          <p:nvPr/>
        </p:nvSpPr>
        <p:spPr>
          <a:xfrm>
            <a:off x="407214" y="291725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Sophia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010</a:t>
            </a:r>
            <a:endParaRPr lang="en-US" dirty="0" smtClean="0"/>
          </a:p>
          <a:p>
            <a:r>
              <a:rPr lang="en-US" dirty="0" smtClean="0"/>
              <a:t>Standard size: £49.75</a:t>
            </a:r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287188" y="289254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Sophia Tweed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049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67.16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140.00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145115" y="289254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Marlene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015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77.13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155.00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074844" y="289483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Gisele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036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74.40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150.00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941644" y="2906634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Naomi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037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75.31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150.00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24981" y="5229057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Grace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013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76.21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155.00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289747" y="524442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Raquel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017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75.76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155.00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4184805" y="5251572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Heidi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038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66.18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130.00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028037" y="5229057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Cindy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039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64.35</a:t>
            </a:r>
            <a:endParaRPr lang="en-US" dirty="0" smtClean="0"/>
          </a:p>
          <a:p>
            <a:r>
              <a:rPr lang="en-US" dirty="0" smtClean="0"/>
              <a:t>RRP: £</a:t>
            </a:r>
            <a:r>
              <a:rPr lang="en-US" dirty="0" smtClean="0"/>
              <a:t>130.00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54467" y="5251572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Ginger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018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£114.09</a:t>
            </a:r>
            <a:endParaRPr lang="en-US" dirty="0" smtClean="0"/>
          </a:p>
          <a:p>
            <a:r>
              <a:rPr lang="en-US" dirty="0" smtClean="0"/>
              <a:t>RRP: </a:t>
            </a:r>
            <a:r>
              <a:rPr lang="en-US" dirty="0" smtClean="0"/>
              <a:t>£</a:t>
            </a:r>
            <a:r>
              <a:rPr lang="en-US" dirty="0" smtClean="0"/>
              <a:t>230.00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0" y="6053138"/>
            <a:ext cx="9906000" cy="2673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07214" y="6178938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Minimum order:  Standard - 5 pairs of gloves</a:t>
            </a:r>
          </a:p>
          <a:p>
            <a:pPr algn="ctr"/>
            <a:r>
              <a:rPr lang="en-US" sz="1100" dirty="0" smtClean="0"/>
              <a:t> Bespoke -1 pair of gloves</a:t>
            </a:r>
          </a:p>
          <a:p>
            <a:pPr algn="ctr"/>
            <a:r>
              <a:rPr lang="en-US" sz="1100" dirty="0" smtClean="0"/>
              <a:t>Bespoke pattern charge: £3.50 per pair of gloves</a:t>
            </a:r>
          </a:p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132962" y="1390075"/>
            <a:ext cx="1774825" cy="21931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Box 57"/>
          <p:cNvSpPr txBox="1">
            <a:spLocks noChangeArrowheads="1"/>
          </p:cNvSpPr>
          <p:nvPr/>
        </p:nvSpPr>
        <p:spPr bwMode="auto">
          <a:xfrm>
            <a:off x="6450203" y="850900"/>
            <a:ext cx="3230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 smtClean="0">
                <a:solidFill>
                  <a:srgbClr val="7F7F7F"/>
                </a:solidFill>
              </a:rPr>
              <a:t>Women’s Collection 2017 </a:t>
            </a:r>
            <a:endParaRPr lang="en-GB" sz="1800" b="1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b="7042"/>
          <a:stretch/>
        </p:blipFill>
        <p:spPr>
          <a:xfrm>
            <a:off x="383713" y="1450976"/>
            <a:ext cx="1430797" cy="1447800"/>
          </a:xfrm>
          <a:prstGeom prst="rect">
            <a:avLst/>
          </a:prstGeom>
        </p:spPr>
      </p:pic>
      <p:sp>
        <p:nvSpPr>
          <p:cNvPr id="14344" name="TextBox 39"/>
          <p:cNvSpPr txBox="1">
            <a:spLocks noChangeArrowheads="1"/>
          </p:cNvSpPr>
          <p:nvPr/>
        </p:nvSpPr>
        <p:spPr bwMode="auto">
          <a:xfrm>
            <a:off x="338135" y="268763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 </a:t>
            </a:r>
            <a:r>
              <a:rPr lang="en-GB" dirty="0" smtClean="0">
                <a:solidFill>
                  <a:schemeClr val="bg1"/>
                </a:solidFill>
              </a:rPr>
              <a:t>Darcy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98" y="1377950"/>
            <a:ext cx="1774825" cy="225193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TextBox 7"/>
          <p:cNvSpPr txBox="1"/>
          <p:nvPr/>
        </p:nvSpPr>
        <p:spPr>
          <a:xfrm>
            <a:off x="377382" y="2880649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Darcy</a:t>
            </a:r>
            <a:endParaRPr lang="en-US" dirty="0" smtClean="0"/>
          </a:p>
          <a:p>
            <a:r>
              <a:rPr lang="en-US" dirty="0" smtClean="0"/>
              <a:t>Product Code: </a:t>
            </a:r>
            <a:r>
              <a:rPr lang="en-US" dirty="0" smtClean="0"/>
              <a:t>052</a:t>
            </a:r>
            <a:endParaRPr lang="en-US" dirty="0" smtClean="0"/>
          </a:p>
          <a:p>
            <a:r>
              <a:rPr lang="en-US" dirty="0" smtClean="0"/>
              <a:t>Standard size: </a:t>
            </a:r>
            <a:r>
              <a:rPr lang="en-US" dirty="0" smtClean="0"/>
              <a:t>£102.68</a:t>
            </a:r>
            <a:endParaRPr lang="en-US" dirty="0" smtClean="0"/>
          </a:p>
          <a:p>
            <a:r>
              <a:rPr lang="en-US" dirty="0" smtClean="0"/>
              <a:t>RRP: </a:t>
            </a:r>
            <a:r>
              <a:rPr lang="en-US" dirty="0" smtClean="0"/>
              <a:t>£</a:t>
            </a:r>
            <a:r>
              <a:rPr lang="en-US" dirty="0" smtClean="0"/>
              <a:t>205.00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15843"/>
            <a:ext cx="9906000" cy="3559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9607" y="6158576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Minimum order:  Standard - 5 pairs of gloves</a:t>
            </a:r>
          </a:p>
          <a:p>
            <a:pPr algn="ctr"/>
            <a:r>
              <a:rPr lang="en-US" sz="1100" dirty="0" smtClean="0"/>
              <a:t> Bespoke -1 pair of gloves</a:t>
            </a:r>
          </a:p>
          <a:p>
            <a:pPr algn="ctr"/>
            <a:r>
              <a:rPr lang="en-US" sz="1100" dirty="0" smtClean="0"/>
              <a:t>Bespoke pattern charge: £3.50 per pair of gloves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248</Words>
  <Application>Microsoft Macintosh PowerPoint</Application>
  <PresentationFormat>A4 Paper (210x297 mm)</PresentationFormat>
  <Paragraphs>64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Calibri</vt:lpstr>
      <vt:lpstr>Georgia</vt:lpstr>
      <vt:lpstr>ＭＳ Ｐゴシック</vt:lpstr>
      <vt:lpstr>Arial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keywords/>
  <cp:lastModifiedBy>Samantha Stevens</cp:lastModifiedBy>
  <cp:revision>73</cp:revision>
  <cp:lastPrinted>2014-05-14T12:49:45Z</cp:lastPrinted>
  <dcterms:created xsi:type="dcterms:W3CDTF">2012-11-07T20:10:30Z</dcterms:created>
  <dcterms:modified xsi:type="dcterms:W3CDTF">2017-08-16T16:37:53Z</dcterms:modified>
</cp:coreProperties>
</file>