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8D8D8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 snapToGrid="0">
      <p:cViewPr>
        <p:scale>
          <a:sx n="100" d="100"/>
          <a:sy n="100" d="100"/>
        </p:scale>
        <p:origin x="792" y="-1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1775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5" name="Rectangle 14"/>
          <p:cNvSpPr/>
          <p:nvPr/>
        </p:nvSpPr>
        <p:spPr>
          <a:xfrm>
            <a:off x="2128838" y="1377950"/>
            <a:ext cx="1774825" cy="22415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6" name="Rectangle 15"/>
          <p:cNvSpPr/>
          <p:nvPr/>
        </p:nvSpPr>
        <p:spPr>
          <a:xfrm>
            <a:off x="4013200" y="1390650"/>
            <a:ext cx="1774825" cy="22288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84300"/>
            <a:ext cx="1774825" cy="223305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84300"/>
            <a:ext cx="1774825" cy="22330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9" name="Rectangle 18"/>
          <p:cNvSpPr/>
          <p:nvPr/>
        </p:nvSpPr>
        <p:spPr>
          <a:xfrm>
            <a:off x="215108" y="3694871"/>
            <a:ext cx="1774825" cy="22487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16710" y="3694871"/>
            <a:ext cx="1774825" cy="22487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13200" y="3700463"/>
            <a:ext cx="1774825" cy="224313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3" name="TextBox 57"/>
          <p:cNvSpPr txBox="1">
            <a:spLocks noChangeArrowheads="1"/>
          </p:cNvSpPr>
          <p:nvPr/>
        </p:nvSpPr>
        <p:spPr bwMode="auto">
          <a:xfrm>
            <a:off x="6989686" y="850900"/>
            <a:ext cx="2765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Men's Collection 2017</a:t>
            </a:r>
            <a:endParaRPr lang="en-GB" sz="1800" b="1" dirty="0">
              <a:solidFill>
                <a:srgbClr val="7F7F7F"/>
              </a:solidFill>
            </a:endParaRPr>
          </a:p>
        </p:txBody>
      </p:sp>
      <p:sp>
        <p:nvSpPr>
          <p:cNvPr id="13334" name="Text Box 32"/>
          <p:cNvSpPr txBox="1">
            <a:spLocks noChangeArrowheads="1"/>
          </p:cNvSpPr>
          <p:nvPr/>
        </p:nvSpPr>
        <p:spPr bwMode="auto">
          <a:xfrm>
            <a:off x="333375" y="327025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Arial" pitchFamily="-123" charset="0"/>
            </a:endParaRPr>
          </a:p>
        </p:txBody>
      </p:sp>
      <p:sp>
        <p:nvSpPr>
          <p:cNvPr id="13336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345" name="Picture 43" descr="IMG_85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675" y="1412875"/>
            <a:ext cx="1589088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7970" r="-191" b="20241"/>
          <a:stretch/>
        </p:blipFill>
        <p:spPr>
          <a:xfrm>
            <a:off x="406107" y="1449541"/>
            <a:ext cx="1400762" cy="1453997"/>
          </a:xfrm>
          <a:prstGeom prst="rect">
            <a:avLst/>
          </a:prstGeom>
        </p:spPr>
      </p:pic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371476" y="2681287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Cary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22184"/>
          <a:stretch/>
        </p:blipFill>
        <p:spPr>
          <a:xfrm>
            <a:off x="2274597" y="1454150"/>
            <a:ext cx="1425866" cy="1466850"/>
          </a:xfrm>
          <a:prstGeom prst="rect">
            <a:avLst/>
          </a:prstGeom>
        </p:spPr>
      </p:pic>
      <p:sp>
        <p:nvSpPr>
          <p:cNvPr id="13327" name="TextBox 43"/>
          <p:cNvSpPr txBox="1">
            <a:spLocks noChangeArrowheads="1"/>
          </p:cNvSpPr>
          <p:nvPr/>
        </p:nvSpPr>
        <p:spPr bwMode="auto">
          <a:xfrm>
            <a:off x="2251076" y="26749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Humphrey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 b="17979"/>
          <a:stretch/>
        </p:blipFill>
        <p:spPr>
          <a:xfrm>
            <a:off x="4180609" y="1447008"/>
            <a:ext cx="1430482" cy="1474787"/>
          </a:xfrm>
          <a:prstGeom prst="rect">
            <a:avLst/>
          </a:prstGeom>
        </p:spPr>
      </p:pic>
      <p:sp>
        <p:nvSpPr>
          <p:cNvPr id="13324" name="TextBox 37"/>
          <p:cNvSpPr txBox="1">
            <a:spLocks noChangeArrowheads="1"/>
          </p:cNvSpPr>
          <p:nvPr/>
        </p:nvSpPr>
        <p:spPr bwMode="auto">
          <a:xfrm>
            <a:off x="4160839" y="26876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Errol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20579"/>
          <a:stretch/>
        </p:blipFill>
        <p:spPr>
          <a:xfrm>
            <a:off x="6056314" y="1457047"/>
            <a:ext cx="1445489" cy="1459191"/>
          </a:xfrm>
          <a:prstGeom prst="rect">
            <a:avLst/>
          </a:prstGeom>
        </p:spPr>
      </p:pic>
      <p:sp>
        <p:nvSpPr>
          <p:cNvPr id="13326" name="TextBox 41"/>
          <p:cNvSpPr txBox="1">
            <a:spLocks noChangeArrowheads="1"/>
          </p:cNvSpPr>
          <p:nvPr/>
        </p:nvSpPr>
        <p:spPr bwMode="auto">
          <a:xfrm>
            <a:off x="6040440" y="26876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Cary Tweed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b="21147"/>
          <a:stretch/>
        </p:blipFill>
        <p:spPr>
          <a:xfrm>
            <a:off x="7957488" y="1447009"/>
            <a:ext cx="1428462" cy="1456530"/>
          </a:xfrm>
          <a:prstGeom prst="rect">
            <a:avLst/>
          </a:prstGeom>
        </p:spPr>
      </p:pic>
      <p:sp>
        <p:nvSpPr>
          <p:cNvPr id="13332" name="TextBox 54"/>
          <p:cNvSpPr txBox="1">
            <a:spLocks noChangeArrowheads="1"/>
          </p:cNvSpPr>
          <p:nvPr/>
        </p:nvSpPr>
        <p:spPr bwMode="auto">
          <a:xfrm>
            <a:off x="7929562" y="266382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Monte Carlo Tweed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b="19687"/>
          <a:stretch/>
        </p:blipFill>
        <p:spPr>
          <a:xfrm>
            <a:off x="358349" y="3809553"/>
            <a:ext cx="1442301" cy="1447800"/>
          </a:xfrm>
          <a:prstGeom prst="rect">
            <a:avLst/>
          </a:prstGeom>
        </p:spPr>
      </p:pic>
      <p:sp>
        <p:nvSpPr>
          <p:cNvPr id="13328" name="TextBox 46"/>
          <p:cNvSpPr txBox="1">
            <a:spLocks noChangeArrowheads="1"/>
          </p:cNvSpPr>
          <p:nvPr/>
        </p:nvSpPr>
        <p:spPr bwMode="auto">
          <a:xfrm>
            <a:off x="305594" y="502875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Monte Carlo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19682"/>
          <a:stretch/>
        </p:blipFill>
        <p:spPr>
          <a:xfrm>
            <a:off x="2260734" y="3809553"/>
            <a:ext cx="1430415" cy="1460501"/>
          </a:xfrm>
          <a:prstGeom prst="rect">
            <a:avLst/>
          </a:prstGeom>
        </p:spPr>
      </p:pic>
      <p:sp>
        <p:nvSpPr>
          <p:cNvPr id="13325" name="TextBox 39"/>
          <p:cNvSpPr txBox="1">
            <a:spLocks noChangeArrowheads="1"/>
          </p:cNvSpPr>
          <p:nvPr/>
        </p:nvSpPr>
        <p:spPr bwMode="auto">
          <a:xfrm>
            <a:off x="2236787" y="5308600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Le Mans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3" b="8826"/>
          <a:stretch/>
        </p:blipFill>
        <p:spPr>
          <a:xfrm>
            <a:off x="4142581" y="3809553"/>
            <a:ext cx="1414228" cy="1450976"/>
          </a:xfrm>
          <a:prstGeom prst="rect">
            <a:avLst/>
          </a:prstGeom>
        </p:spPr>
      </p:pic>
      <p:sp>
        <p:nvSpPr>
          <p:cNvPr id="13331" name="TextBox 52"/>
          <p:cNvSpPr txBox="1">
            <a:spLocks noChangeArrowheads="1"/>
          </p:cNvSpPr>
          <p:nvPr/>
        </p:nvSpPr>
        <p:spPr bwMode="auto">
          <a:xfrm>
            <a:off x="4142581" y="531336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Brooklands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641" y="2906261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Cary</a:t>
            </a:r>
          </a:p>
          <a:p>
            <a:r>
              <a:rPr lang="en-US" dirty="0" smtClean="0"/>
              <a:t>Product Code: 000</a:t>
            </a:r>
          </a:p>
          <a:p>
            <a:r>
              <a:rPr lang="en-US" dirty="0" smtClean="0"/>
              <a:t>Standard size: £49.75</a:t>
            </a:r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263335" y="2933095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Humphrey</a:t>
            </a:r>
          </a:p>
          <a:p>
            <a:r>
              <a:rPr lang="en-US" dirty="0" smtClean="0"/>
              <a:t>Product Code: 002</a:t>
            </a:r>
          </a:p>
          <a:p>
            <a:r>
              <a:rPr lang="en-US" dirty="0" smtClean="0"/>
              <a:t>Standard size: £67.54</a:t>
            </a:r>
          </a:p>
          <a:p>
            <a:r>
              <a:rPr lang="en-US" dirty="0" smtClean="0"/>
              <a:t>RRP: £135.00</a:t>
            </a:r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194748" y="2933095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Errol</a:t>
            </a:r>
          </a:p>
          <a:p>
            <a:r>
              <a:rPr lang="en-US" dirty="0" smtClean="0"/>
              <a:t>Product Code: 003</a:t>
            </a:r>
          </a:p>
          <a:p>
            <a:r>
              <a:rPr lang="en-US" dirty="0" smtClean="0"/>
              <a:t>Standard size: £88.08</a:t>
            </a:r>
          </a:p>
          <a:p>
            <a:r>
              <a:rPr lang="en-US" dirty="0" smtClean="0"/>
              <a:t>RRP: £175.00</a:t>
            </a:r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035680" y="29162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Cary Tweed</a:t>
            </a:r>
          </a:p>
          <a:p>
            <a:r>
              <a:rPr lang="en-US" dirty="0" smtClean="0"/>
              <a:t>Product Code: 050</a:t>
            </a:r>
          </a:p>
          <a:p>
            <a:r>
              <a:rPr lang="en-US" dirty="0" smtClean="0"/>
              <a:t>Standard size: £67.16</a:t>
            </a:r>
          </a:p>
          <a:p>
            <a:r>
              <a:rPr lang="en-US" dirty="0" smtClean="0"/>
              <a:t>RRP: £140.00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935915" y="29035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Monte Carlo Tweed</a:t>
            </a:r>
          </a:p>
          <a:p>
            <a:r>
              <a:rPr lang="en-US" dirty="0" smtClean="0"/>
              <a:t>Product Code: 051</a:t>
            </a:r>
          </a:p>
          <a:p>
            <a:r>
              <a:rPr lang="en-US" dirty="0" smtClean="0"/>
              <a:t>Standard size: £68.22</a:t>
            </a:r>
          </a:p>
          <a:p>
            <a:r>
              <a:rPr lang="en-US" dirty="0" smtClean="0"/>
              <a:t>RRP: £140.00</a:t>
            </a:r>
          </a:p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60935" y="5257353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Monte Carlo</a:t>
            </a:r>
          </a:p>
          <a:p>
            <a:r>
              <a:rPr lang="en-US" dirty="0" smtClean="0"/>
              <a:t>Product Code: 035</a:t>
            </a:r>
          </a:p>
          <a:p>
            <a:r>
              <a:rPr lang="en-US" dirty="0" smtClean="0"/>
              <a:t>Standard size: £57.52</a:t>
            </a:r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47813" y="526830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Le Mans</a:t>
            </a:r>
          </a:p>
          <a:p>
            <a:r>
              <a:rPr lang="en-US" dirty="0" smtClean="0"/>
              <a:t>Product Code: 034</a:t>
            </a:r>
          </a:p>
          <a:p>
            <a:r>
              <a:rPr lang="en-US" dirty="0" smtClean="0"/>
              <a:t>Standard size: £77.74</a:t>
            </a:r>
          </a:p>
          <a:p>
            <a:r>
              <a:rPr lang="en-US" dirty="0" smtClean="0"/>
              <a:t>RRP: £155.00</a:t>
            </a:r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140993" y="5257353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Brooklands</a:t>
            </a:r>
            <a:endParaRPr lang="en-US" dirty="0" smtClean="0"/>
          </a:p>
          <a:p>
            <a:r>
              <a:rPr lang="en-US" dirty="0" smtClean="0"/>
              <a:t>Product Code: 032</a:t>
            </a:r>
          </a:p>
          <a:p>
            <a:r>
              <a:rPr lang="en-US" dirty="0" smtClean="0"/>
              <a:t>Standard size: £82.61</a:t>
            </a:r>
          </a:p>
          <a:p>
            <a:r>
              <a:rPr lang="en-US" dirty="0" smtClean="0"/>
              <a:t>RRP: £165.00</a:t>
            </a:r>
          </a:p>
          <a:p>
            <a:endParaRPr lang="en-US" dirty="0"/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181400" y="5042315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 </a:t>
            </a:r>
            <a:r>
              <a:rPr lang="en-GB" dirty="0" smtClean="0">
                <a:solidFill>
                  <a:schemeClr val="bg1"/>
                </a:solidFill>
              </a:rPr>
              <a:t>Le Mans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8" name="TextBox 46"/>
          <p:cNvSpPr txBox="1">
            <a:spLocks noChangeArrowheads="1"/>
          </p:cNvSpPr>
          <p:nvPr/>
        </p:nvSpPr>
        <p:spPr bwMode="auto">
          <a:xfrm>
            <a:off x="4077890" y="502875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Brooklands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6053138"/>
            <a:ext cx="9906000" cy="2673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6107" y="6115843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180</Words>
  <Application>Microsoft Macintosh PowerPoint</Application>
  <PresentationFormat>A4 Paper (210x297 mm)</PresentationFormat>
  <Paragraphs>46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Georgia</vt:lpstr>
      <vt:lpstr>ＭＳ Ｐゴシック</vt:lpstr>
      <vt:lpstr>Arial</vt:lpstr>
      <vt:lpstr>Office Theme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lastModifiedBy>Samantha Stevens</cp:lastModifiedBy>
  <cp:revision>55</cp:revision>
  <dcterms:created xsi:type="dcterms:W3CDTF">2012-11-07T20:10:30Z</dcterms:created>
  <dcterms:modified xsi:type="dcterms:W3CDTF">2017-08-16T16:37:49Z</dcterms:modified>
</cp:coreProperties>
</file>